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4"/>
  </p:notesMasterIdLst>
  <p:handoutMasterIdLst>
    <p:handoutMasterId r:id="rId45"/>
  </p:handoutMasterIdLst>
  <p:sldIdLst>
    <p:sldId id="6765" r:id="rId3"/>
    <p:sldId id="6767" r:id="rId4"/>
    <p:sldId id="6766" r:id="rId5"/>
    <p:sldId id="6768" r:id="rId6"/>
    <p:sldId id="6770" r:id="rId7"/>
    <p:sldId id="6771" r:id="rId8"/>
    <p:sldId id="6772" r:id="rId9"/>
    <p:sldId id="6773" r:id="rId10"/>
    <p:sldId id="6774" r:id="rId11"/>
    <p:sldId id="6782" r:id="rId12"/>
    <p:sldId id="6775" r:id="rId13"/>
    <p:sldId id="6776" r:id="rId14"/>
    <p:sldId id="6777" r:id="rId15"/>
    <p:sldId id="6778" r:id="rId16"/>
    <p:sldId id="6783" r:id="rId17"/>
    <p:sldId id="6784" r:id="rId18"/>
    <p:sldId id="6785" r:id="rId19"/>
    <p:sldId id="6786" r:id="rId20"/>
    <p:sldId id="6789" r:id="rId21"/>
    <p:sldId id="6788" r:id="rId22"/>
    <p:sldId id="6877" r:id="rId23"/>
    <p:sldId id="6790" r:id="rId24"/>
    <p:sldId id="6791" r:id="rId25"/>
    <p:sldId id="6787" r:id="rId26"/>
    <p:sldId id="6792" r:id="rId27"/>
    <p:sldId id="6793" r:id="rId28"/>
    <p:sldId id="6794" r:id="rId29"/>
    <p:sldId id="6795" r:id="rId30"/>
    <p:sldId id="6796" r:id="rId31"/>
    <p:sldId id="6780" r:id="rId32"/>
    <p:sldId id="6797" r:id="rId33"/>
    <p:sldId id="6798" r:id="rId34"/>
    <p:sldId id="6800" r:id="rId35"/>
    <p:sldId id="6878" r:id="rId36"/>
    <p:sldId id="6879" r:id="rId37"/>
    <p:sldId id="257" r:id="rId38"/>
    <p:sldId id="258" r:id="rId39"/>
    <p:sldId id="259" r:id="rId40"/>
    <p:sldId id="6819" r:id="rId41"/>
    <p:sldId id="6880" r:id="rId42"/>
    <p:sldId id="6820" r:id="rId43"/>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428" autoAdjust="0"/>
    <p:restoredTop sz="94980" autoAdjust="0"/>
  </p:normalViewPr>
  <p:slideViewPr>
    <p:cSldViewPr snapToGrid="0" showGuides="1">
      <p:cViewPr>
        <p:scale>
          <a:sx n="33" d="100"/>
          <a:sy n="33" d="100"/>
        </p:scale>
        <p:origin x="1061" y="51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handoutMaster" Target="handoutMasters/handout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heme" Target="theme/theme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F6B2-41E9-8D54-6FE0DA1A66C0}"/>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F6B2-41E9-8D54-6FE0DA1A66C0}"/>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1CC6-486A-9DE9-8F845CF203FC}"/>
              </c:ext>
            </c:extLst>
          </c:dPt>
          <c:dPt>
            <c:idx val="1"/>
            <c:bubble3D val="0"/>
            <c:spPr>
              <a:solidFill>
                <a:schemeClr val="accent2"/>
              </a:solidFill>
              <a:ln w="19050">
                <a:noFill/>
              </a:ln>
              <a:effectLst/>
            </c:spPr>
            <c:extLst>
              <c:ext xmlns:c16="http://schemas.microsoft.com/office/drawing/2014/chart" uri="{C3380CC4-5D6E-409C-BE32-E72D297353CC}">
                <c16:uniqueId val="{00000003-1CC6-486A-9DE9-8F845CF203FC}"/>
              </c:ext>
            </c:extLst>
          </c:dPt>
          <c:dPt>
            <c:idx val="2"/>
            <c:bubble3D val="0"/>
            <c:spPr>
              <a:solidFill>
                <a:schemeClr val="accent3"/>
              </a:solidFill>
              <a:ln w="19050">
                <a:noFill/>
              </a:ln>
              <a:effectLst/>
            </c:spPr>
            <c:extLst>
              <c:ext xmlns:c16="http://schemas.microsoft.com/office/drawing/2014/chart" uri="{C3380CC4-5D6E-409C-BE32-E72D297353CC}">
                <c16:uniqueId val="{00000005-1CC6-486A-9DE9-8F845CF203FC}"/>
              </c:ext>
            </c:extLst>
          </c:dPt>
          <c:dPt>
            <c:idx val="3"/>
            <c:bubble3D val="0"/>
            <c:spPr>
              <a:solidFill>
                <a:schemeClr val="accent4"/>
              </a:solidFill>
              <a:ln w="19050">
                <a:noFill/>
              </a:ln>
              <a:effectLst/>
            </c:spPr>
            <c:extLst>
              <c:ext xmlns:c16="http://schemas.microsoft.com/office/drawing/2014/chart" uri="{C3380CC4-5D6E-409C-BE32-E72D297353CC}">
                <c16:uniqueId val="{00000007-1CC6-486A-9DE9-8F845CF203FC}"/>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CC6-486A-9DE9-8F845CF203FC}"/>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CC6-486A-9DE9-8F845CF203FC}"/>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CC6-486A-9DE9-8F845CF203FC}"/>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CC6-486A-9DE9-8F845CF203FC}"/>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1CC6-486A-9DE9-8F845CF203FC}"/>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2022/5/4</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2022/5/4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1</a:t>
            </a:fld>
            <a:endParaRPr lang="zh-CN" altLang="en-US"/>
          </a:p>
        </p:txBody>
      </p:sp>
    </p:spTree>
    <p:extLst>
      <p:ext uri="{BB962C8B-B14F-4D97-AF65-F5344CB8AC3E}">
        <p14:creationId xmlns:p14="http://schemas.microsoft.com/office/powerpoint/2010/main" val="392276474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2</a:t>
            </a:fld>
            <a:endParaRPr lang="zh-CN" altLang="en-US"/>
          </a:p>
        </p:txBody>
      </p:sp>
    </p:spTree>
    <p:extLst>
      <p:ext uri="{BB962C8B-B14F-4D97-AF65-F5344CB8AC3E}">
        <p14:creationId xmlns:p14="http://schemas.microsoft.com/office/powerpoint/2010/main" val="41873722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a:t>
            </a:fld>
            <a:endParaRPr lang="zh-CN" altLang="en-US"/>
          </a:p>
        </p:txBody>
      </p:sp>
    </p:spTree>
    <p:extLst>
      <p:ext uri="{BB962C8B-B14F-4D97-AF65-F5344CB8AC3E}">
        <p14:creationId xmlns:p14="http://schemas.microsoft.com/office/powerpoint/2010/main" val="39637323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33</a:t>
            </a:fld>
            <a:endParaRPr lang="zh-CN" altLang="en-US"/>
          </a:p>
        </p:txBody>
      </p:sp>
    </p:spTree>
    <p:extLst>
      <p:ext uri="{BB962C8B-B14F-4D97-AF65-F5344CB8AC3E}">
        <p14:creationId xmlns:p14="http://schemas.microsoft.com/office/powerpoint/2010/main" val="3482784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35</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C370D6B8-5BA8-B1BE-F34F-9BEC570AC675}"/>
              </a:ext>
            </a:extLst>
          </p:cNvPr>
          <p:cNvSpPr>
            <a:spLocks noGrp="1"/>
          </p:cNvSpPr>
          <p:nvPr>
            <p:ph type="pic" sz="quarter" idx="10"/>
          </p:nvPr>
        </p:nvSpPr>
        <p:spPr>
          <a:xfrm>
            <a:off x="2109045"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CA6AD5E0-9BDD-D00F-AA4C-2EA1DA68C7C3}"/>
              </a:ext>
            </a:extLst>
          </p:cNvPr>
          <p:cNvSpPr>
            <a:spLocks noGrp="1"/>
          </p:cNvSpPr>
          <p:nvPr>
            <p:ph type="pic" sz="quarter" idx="11"/>
          </p:nvPr>
        </p:nvSpPr>
        <p:spPr>
          <a:xfrm>
            <a:off x="2109045"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5BFE05FD-7D4E-51EE-1366-A72232D36F9B}"/>
              </a:ext>
            </a:extLst>
          </p:cNvPr>
          <p:cNvSpPr>
            <a:spLocks noGrp="1"/>
          </p:cNvSpPr>
          <p:nvPr>
            <p:ph type="pic" sz="quarter" idx="12"/>
          </p:nvPr>
        </p:nvSpPr>
        <p:spPr>
          <a:xfrm>
            <a:off x="5689671"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4B7BA35E-6B49-3D83-25B0-2927574D808A}"/>
              </a:ext>
            </a:extLst>
          </p:cNvPr>
          <p:cNvSpPr>
            <a:spLocks noGrp="1"/>
          </p:cNvSpPr>
          <p:nvPr>
            <p:ph type="pic" sz="quarter" idx="13"/>
          </p:nvPr>
        </p:nvSpPr>
        <p:spPr>
          <a:xfrm>
            <a:off x="5689671"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9" name="Group 8">
            <a:extLst>
              <a:ext uri="{FF2B5EF4-FFF2-40B4-BE49-F238E27FC236}">
                <a16:creationId xmlns:a16="http://schemas.microsoft.com/office/drawing/2014/main" id="{92F9E949-A784-2209-C20A-1083EB062A5B}"/>
              </a:ext>
            </a:extLst>
          </p:cNvPr>
          <p:cNvGrpSpPr/>
          <p:nvPr userDrawn="1"/>
        </p:nvGrpSpPr>
        <p:grpSpPr>
          <a:xfrm>
            <a:off x="15761971" y="738984"/>
            <a:ext cx="1700528" cy="430887"/>
            <a:chOff x="15761971" y="738984"/>
            <a:chExt cx="1700528" cy="430887"/>
          </a:xfrm>
        </p:grpSpPr>
        <p:sp>
          <p:nvSpPr>
            <p:cNvPr id="10" name="Freeform 25">
              <a:extLst>
                <a:ext uri="{FF2B5EF4-FFF2-40B4-BE49-F238E27FC236}">
                  <a16:creationId xmlns:a16="http://schemas.microsoft.com/office/drawing/2014/main" id="{49079998-FAE5-021D-2F0A-A680BDBDB6A9}"/>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7" name="TextBox 16">
              <a:extLst>
                <a:ext uri="{FF2B5EF4-FFF2-40B4-BE49-F238E27FC236}">
                  <a16:creationId xmlns:a16="http://schemas.microsoft.com/office/drawing/2014/main" id="{BA06837F-B5AE-5825-484D-1E211601198B}"/>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4276772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ppt_x"/>
                                          </p:val>
                                        </p:tav>
                                        <p:tav tm="100000">
                                          <p:val>
                                            <p:strVal val="#ppt_x"/>
                                          </p:val>
                                        </p:tav>
                                      </p:tavLst>
                                    </p:anim>
                                    <p:anim calcmode="lin" valueType="num">
                                      <p:cBhvr additive="base">
                                        <p:cTn id="12" dur="10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ppt_x"/>
                                          </p:val>
                                        </p:tav>
                                        <p:tav tm="100000">
                                          <p:val>
                                            <p:strVal val="#ppt_x"/>
                                          </p:val>
                                        </p:tav>
                                      </p:tavLst>
                                    </p:anim>
                                    <p:anim calcmode="lin" valueType="num">
                                      <p:cBhvr additive="base">
                                        <p:cTn id="20"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6" grpId="0" animBg="1"/>
    </p:bldLst>
  </p:timing>
  <p:extLst>
    <p:ext uri="{DCECCB84-F9BA-43D5-87BE-67443E8EF086}">
      <p15:sldGuideLst xmlns:p15="http://schemas.microsoft.com/office/powerpoint/2012/main">
        <p15:guide id="1" orient="horz" pos="1032">
          <p15:clr>
            <a:srgbClr val="FBAE40"/>
          </p15:clr>
        </p15:guide>
        <p15:guide id="2" orient="horz" pos="2040" userDrawn="1">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A9B709BD-344A-9089-E110-91A36E710A93}"/>
              </a:ext>
            </a:extLst>
          </p:cNvPr>
          <p:cNvSpPr>
            <a:spLocks noGrp="1"/>
          </p:cNvSpPr>
          <p:nvPr>
            <p:ph type="pic" sz="quarter" idx="13"/>
          </p:nvPr>
        </p:nvSpPr>
        <p:spPr>
          <a:xfrm>
            <a:off x="6511229"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8" name="Picture Placeholder 17">
            <a:extLst>
              <a:ext uri="{FF2B5EF4-FFF2-40B4-BE49-F238E27FC236}">
                <a16:creationId xmlns:a16="http://schemas.microsoft.com/office/drawing/2014/main" id="{1A5ED02B-5D1D-5E2D-9A76-BDE84655D790}"/>
              </a:ext>
            </a:extLst>
          </p:cNvPr>
          <p:cNvSpPr>
            <a:spLocks noGrp="1"/>
          </p:cNvSpPr>
          <p:nvPr>
            <p:ph type="pic" sz="quarter" idx="14"/>
          </p:nvPr>
        </p:nvSpPr>
        <p:spPr>
          <a:xfrm>
            <a:off x="10091855"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9" name="Picture Placeholder 18">
            <a:extLst>
              <a:ext uri="{FF2B5EF4-FFF2-40B4-BE49-F238E27FC236}">
                <a16:creationId xmlns:a16="http://schemas.microsoft.com/office/drawing/2014/main" id="{50DBB46D-5DEA-DBC9-1016-5473E8B81F9A}"/>
              </a:ext>
            </a:extLst>
          </p:cNvPr>
          <p:cNvSpPr>
            <a:spLocks noGrp="1"/>
          </p:cNvSpPr>
          <p:nvPr>
            <p:ph type="pic" sz="quarter" idx="15"/>
          </p:nvPr>
        </p:nvSpPr>
        <p:spPr>
          <a:xfrm>
            <a:off x="13672481"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F9FC632B-13E5-435C-4E30-24D0F5A48721}"/>
              </a:ext>
            </a:extLst>
          </p:cNvPr>
          <p:cNvSpPr>
            <a:spLocks noGrp="1"/>
          </p:cNvSpPr>
          <p:nvPr>
            <p:ph type="pic" sz="quarter" idx="10"/>
          </p:nvPr>
        </p:nvSpPr>
        <p:spPr>
          <a:xfrm>
            <a:off x="6511229"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4E7C8EC7-1FA5-5BCB-94D1-E409EDE71BBE}"/>
              </a:ext>
            </a:extLst>
          </p:cNvPr>
          <p:cNvSpPr>
            <a:spLocks noGrp="1"/>
          </p:cNvSpPr>
          <p:nvPr>
            <p:ph type="pic" sz="quarter" idx="11"/>
          </p:nvPr>
        </p:nvSpPr>
        <p:spPr>
          <a:xfrm>
            <a:off x="10091855"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E4666BF2-02CC-378B-6567-6432BA01909D}"/>
              </a:ext>
            </a:extLst>
          </p:cNvPr>
          <p:cNvSpPr>
            <a:spLocks noGrp="1"/>
          </p:cNvSpPr>
          <p:nvPr>
            <p:ph type="pic" sz="quarter" idx="12"/>
          </p:nvPr>
        </p:nvSpPr>
        <p:spPr>
          <a:xfrm>
            <a:off x="13672481"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11" name="Group 10">
            <a:extLst>
              <a:ext uri="{FF2B5EF4-FFF2-40B4-BE49-F238E27FC236}">
                <a16:creationId xmlns:a16="http://schemas.microsoft.com/office/drawing/2014/main" id="{75E3AB46-E60A-2C72-B808-16600E31A079}"/>
              </a:ext>
            </a:extLst>
          </p:cNvPr>
          <p:cNvGrpSpPr/>
          <p:nvPr userDrawn="1"/>
        </p:nvGrpSpPr>
        <p:grpSpPr>
          <a:xfrm>
            <a:off x="15761971" y="738984"/>
            <a:ext cx="1700528" cy="430887"/>
            <a:chOff x="15761971" y="738984"/>
            <a:chExt cx="1700528" cy="430887"/>
          </a:xfrm>
        </p:grpSpPr>
        <p:sp>
          <p:nvSpPr>
            <p:cNvPr id="20" name="Freeform 25">
              <a:extLst>
                <a:ext uri="{FF2B5EF4-FFF2-40B4-BE49-F238E27FC236}">
                  <a16:creationId xmlns:a16="http://schemas.microsoft.com/office/drawing/2014/main" id="{FB0F6B3C-0EB1-EEB1-6A3E-0D9585B37C65}"/>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1" name="TextBox 20">
              <a:extLst>
                <a:ext uri="{FF2B5EF4-FFF2-40B4-BE49-F238E27FC236}">
                  <a16:creationId xmlns:a16="http://schemas.microsoft.com/office/drawing/2014/main" id="{FD1BCD3C-D98F-49C3-08B6-D8B1B32C41E2}"/>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180557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ppt_x"/>
                                          </p:val>
                                        </p:tav>
                                        <p:tav tm="100000">
                                          <p:val>
                                            <p:strVal val="#ppt_x"/>
                                          </p:val>
                                        </p:tav>
                                      </p:tavLst>
                                    </p:anim>
                                    <p:anim calcmode="lin" valueType="num">
                                      <p:cBhvr additive="base">
                                        <p:cTn id="8" dur="10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ppt_x"/>
                                          </p:val>
                                        </p:tav>
                                        <p:tav tm="100000">
                                          <p:val>
                                            <p:strVal val="#ppt_x"/>
                                          </p:val>
                                        </p:tav>
                                      </p:tavLst>
                                    </p:anim>
                                    <p:anim calcmode="lin" valueType="num">
                                      <p:cBhvr additive="base">
                                        <p:cTn id="12" dur="10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000" fill="hold"/>
                                        <p:tgtEl>
                                          <p:spTgt spid="16"/>
                                        </p:tgtEl>
                                        <p:attrNameLst>
                                          <p:attrName>ppt_x</p:attrName>
                                        </p:attrNameLst>
                                      </p:cBhvr>
                                      <p:tavLst>
                                        <p:tav tm="0">
                                          <p:val>
                                            <p:strVal val="#ppt_x"/>
                                          </p:val>
                                        </p:tav>
                                        <p:tav tm="100000">
                                          <p:val>
                                            <p:strVal val="#ppt_x"/>
                                          </p:val>
                                        </p:tav>
                                      </p:tavLst>
                                    </p:anim>
                                    <p:anim calcmode="lin" valueType="num">
                                      <p:cBhvr additive="base">
                                        <p:cTn id="16" dur="10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ppt_x"/>
                                          </p:val>
                                        </p:tav>
                                        <p:tav tm="100000">
                                          <p:val>
                                            <p:strVal val="#ppt_x"/>
                                          </p:val>
                                        </p:tav>
                                      </p:tavLst>
                                    </p:anim>
                                    <p:anim calcmode="lin" valueType="num">
                                      <p:cBhvr additive="base">
                                        <p:cTn id="20" dur="10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1000" fill="hold"/>
                                        <p:tgtEl>
                                          <p:spTgt spid="18"/>
                                        </p:tgtEl>
                                        <p:attrNameLst>
                                          <p:attrName>ppt_x</p:attrName>
                                        </p:attrNameLst>
                                      </p:cBhvr>
                                      <p:tavLst>
                                        <p:tav tm="0">
                                          <p:val>
                                            <p:strVal val="#ppt_x"/>
                                          </p:val>
                                        </p:tav>
                                        <p:tav tm="100000">
                                          <p:val>
                                            <p:strVal val="#ppt_x"/>
                                          </p:val>
                                        </p:tav>
                                      </p:tavLst>
                                    </p:anim>
                                    <p:anim calcmode="lin" valueType="num">
                                      <p:cBhvr additive="base">
                                        <p:cTn id="24" dur="1000" fill="hold"/>
                                        <p:tgtEl>
                                          <p:spTgt spid="18"/>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1000" fill="hold"/>
                                        <p:tgtEl>
                                          <p:spTgt spid="19"/>
                                        </p:tgtEl>
                                        <p:attrNameLst>
                                          <p:attrName>ppt_x</p:attrName>
                                        </p:attrNameLst>
                                      </p:cBhvr>
                                      <p:tavLst>
                                        <p:tav tm="0">
                                          <p:val>
                                            <p:strVal val="#ppt_x"/>
                                          </p:val>
                                        </p:tav>
                                        <p:tav tm="100000">
                                          <p:val>
                                            <p:strVal val="#ppt_x"/>
                                          </p:val>
                                        </p:tav>
                                      </p:tavLst>
                                    </p:anim>
                                    <p:anim calcmode="lin" valueType="num">
                                      <p:cBhvr additive="base">
                                        <p:cTn id="28" dur="10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13" grpId="0" animBg="1"/>
      <p:bldP spid="15" grpId="0" animBg="1"/>
      <p:bldP spid="16"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A2B4AE49-4725-9CE2-1C9D-CE0E68CFF978}"/>
              </a:ext>
            </a:extLst>
          </p:cNvPr>
          <p:cNvSpPr>
            <a:spLocks noGrp="1"/>
          </p:cNvSpPr>
          <p:nvPr>
            <p:ph type="pic" sz="quarter" idx="10"/>
          </p:nvPr>
        </p:nvSpPr>
        <p:spPr>
          <a:xfrm>
            <a:off x="11461202" y="0"/>
            <a:ext cx="6826798" cy="10287001"/>
          </a:xfrm>
          <a:custGeom>
            <a:avLst/>
            <a:gdLst>
              <a:gd name="connsiteX0" fmla="*/ 3395793 w 6826798"/>
              <a:gd name="connsiteY0" fmla="*/ 0 h 10287001"/>
              <a:gd name="connsiteX1" fmla="*/ 6826798 w 6826798"/>
              <a:gd name="connsiteY1" fmla="*/ 0 h 10287001"/>
              <a:gd name="connsiteX2" fmla="*/ 6826798 w 6826798"/>
              <a:gd name="connsiteY2" fmla="*/ 10286999 h 10287001"/>
              <a:gd name="connsiteX3" fmla="*/ 4729862 w 6826798"/>
              <a:gd name="connsiteY3" fmla="*/ 10286999 h 10287001"/>
              <a:gd name="connsiteX4" fmla="*/ 4729862 w 6826798"/>
              <a:gd name="connsiteY4" fmla="*/ 10287001 h 10287001"/>
              <a:gd name="connsiteX5" fmla="*/ 0 w 6826798"/>
              <a:gd name="connsiteY5" fmla="*/ 10287001 h 10287001"/>
              <a:gd name="connsiteX6" fmla="*/ 132241 w 6826798"/>
              <a:gd name="connsiteY6" fmla="*/ 10172452 h 10287001"/>
              <a:gd name="connsiteX7" fmla="*/ 2358069 w 6826798"/>
              <a:gd name="connsiteY7" fmla="*/ 5143501 h 10287001"/>
              <a:gd name="connsiteX8" fmla="*/ 132241 w 6826798"/>
              <a:gd name="connsiteY8" fmla="*/ 114552 h 10287001"/>
              <a:gd name="connsiteX9" fmla="*/ 0 w 6826798"/>
              <a:gd name="connsiteY9" fmla="*/ 1 h 10287001"/>
              <a:gd name="connsiteX10" fmla="*/ 3395793 w 6826798"/>
              <a:gd name="connsiteY10" fmla="*/ 1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26798" h="10287001">
                <a:moveTo>
                  <a:pt x="3395793" y="0"/>
                </a:moveTo>
                <a:lnTo>
                  <a:pt x="6826798" y="0"/>
                </a:lnTo>
                <a:lnTo>
                  <a:pt x="6826798" y="10286999"/>
                </a:lnTo>
                <a:lnTo>
                  <a:pt x="4729862" y="10286999"/>
                </a:lnTo>
                <a:lnTo>
                  <a:pt x="4729862" y="10287001"/>
                </a:lnTo>
                <a:lnTo>
                  <a:pt x="0" y="10287001"/>
                </a:lnTo>
                <a:lnTo>
                  <a:pt x="132241" y="10172452"/>
                </a:lnTo>
                <a:cubicBezTo>
                  <a:pt x="1499613" y="8929663"/>
                  <a:pt x="2358069" y="7136833"/>
                  <a:pt x="2358069" y="5143501"/>
                </a:cubicBezTo>
                <a:cubicBezTo>
                  <a:pt x="2358069" y="3150169"/>
                  <a:pt x="1499613" y="1357341"/>
                  <a:pt x="132241" y="114552"/>
                </a:cubicBezTo>
                <a:lnTo>
                  <a:pt x="0" y="1"/>
                </a:lnTo>
                <a:lnTo>
                  <a:pt x="3395793" y="1"/>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6" name="Group 5">
            <a:extLst>
              <a:ext uri="{FF2B5EF4-FFF2-40B4-BE49-F238E27FC236}">
                <a16:creationId xmlns:a16="http://schemas.microsoft.com/office/drawing/2014/main" id="{3A09A245-E1D2-3ADF-78FF-0C506F8F781E}"/>
              </a:ext>
            </a:extLst>
          </p:cNvPr>
          <p:cNvGrpSpPr/>
          <p:nvPr userDrawn="1"/>
        </p:nvGrpSpPr>
        <p:grpSpPr>
          <a:xfrm>
            <a:off x="15761971" y="738984"/>
            <a:ext cx="1700528" cy="430887"/>
            <a:chOff x="15761971" y="738984"/>
            <a:chExt cx="1700528" cy="430887"/>
          </a:xfrm>
        </p:grpSpPr>
        <p:sp>
          <p:nvSpPr>
            <p:cNvPr id="7" name="Freeform 25">
              <a:extLst>
                <a:ext uri="{FF2B5EF4-FFF2-40B4-BE49-F238E27FC236}">
                  <a16:creationId xmlns:a16="http://schemas.microsoft.com/office/drawing/2014/main" id="{51A26383-48B8-47A6-C23D-F02B2A65285B}"/>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9" name="TextBox 8">
              <a:extLst>
                <a:ext uri="{FF2B5EF4-FFF2-40B4-BE49-F238E27FC236}">
                  <a16:creationId xmlns:a16="http://schemas.microsoft.com/office/drawing/2014/main" id="{8D4B902C-F493-1EFA-4D8F-3E5667C9ADAE}"/>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1701457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98BEC285-8BAF-9292-7AB5-3CE6A5A1E5BA}"/>
              </a:ext>
            </a:extLst>
          </p:cNvPr>
          <p:cNvSpPr>
            <a:spLocks noGrp="1"/>
          </p:cNvSpPr>
          <p:nvPr>
            <p:ph type="pic" sz="quarter" idx="10"/>
          </p:nvPr>
        </p:nvSpPr>
        <p:spPr>
          <a:xfrm>
            <a:off x="7268812" y="1085288"/>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6" name="Group 5">
            <a:extLst>
              <a:ext uri="{FF2B5EF4-FFF2-40B4-BE49-F238E27FC236}">
                <a16:creationId xmlns:a16="http://schemas.microsoft.com/office/drawing/2014/main" id="{3E8145BF-CC02-3670-5AA5-1FA04DB98607}"/>
              </a:ext>
            </a:extLst>
          </p:cNvPr>
          <p:cNvGrpSpPr/>
          <p:nvPr userDrawn="1"/>
        </p:nvGrpSpPr>
        <p:grpSpPr>
          <a:xfrm>
            <a:off x="15761971" y="738984"/>
            <a:ext cx="1700528" cy="430887"/>
            <a:chOff x="15761971" y="738984"/>
            <a:chExt cx="1700528" cy="430887"/>
          </a:xfrm>
        </p:grpSpPr>
        <p:sp>
          <p:nvSpPr>
            <p:cNvPr id="7" name="Freeform 25">
              <a:extLst>
                <a:ext uri="{FF2B5EF4-FFF2-40B4-BE49-F238E27FC236}">
                  <a16:creationId xmlns:a16="http://schemas.microsoft.com/office/drawing/2014/main" id="{DA74AA3F-9894-F3EC-C2ED-1CB3E1BD9C3B}"/>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9" name="TextBox 8">
              <a:extLst>
                <a:ext uri="{FF2B5EF4-FFF2-40B4-BE49-F238E27FC236}">
                  <a16:creationId xmlns:a16="http://schemas.microsoft.com/office/drawing/2014/main" id="{1AE7A3A8-723D-B35A-2680-896185B0B4AB}"/>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265021528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2B2FE65-72F5-E064-5761-0EAF2B34BBB9}"/>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6" name="Group 5">
            <a:extLst>
              <a:ext uri="{FF2B5EF4-FFF2-40B4-BE49-F238E27FC236}">
                <a16:creationId xmlns:a16="http://schemas.microsoft.com/office/drawing/2014/main" id="{DE57C06B-A0A3-6161-45A8-F44595FA4A7F}"/>
              </a:ext>
            </a:extLst>
          </p:cNvPr>
          <p:cNvGrpSpPr/>
          <p:nvPr userDrawn="1"/>
        </p:nvGrpSpPr>
        <p:grpSpPr>
          <a:xfrm>
            <a:off x="15761971" y="738984"/>
            <a:ext cx="1700528" cy="430887"/>
            <a:chOff x="15761971" y="738984"/>
            <a:chExt cx="1700528" cy="430887"/>
          </a:xfrm>
        </p:grpSpPr>
        <p:sp>
          <p:nvSpPr>
            <p:cNvPr id="7" name="Freeform 25">
              <a:extLst>
                <a:ext uri="{FF2B5EF4-FFF2-40B4-BE49-F238E27FC236}">
                  <a16:creationId xmlns:a16="http://schemas.microsoft.com/office/drawing/2014/main" id="{57F5C4E1-5528-6C9B-AF46-0834DD0510BA}"/>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9" name="TextBox 8">
              <a:extLst>
                <a:ext uri="{FF2B5EF4-FFF2-40B4-BE49-F238E27FC236}">
                  <a16:creationId xmlns:a16="http://schemas.microsoft.com/office/drawing/2014/main" id="{38955B0E-2663-0088-7B9A-DE395917FD40}"/>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111800197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00F8AA7-219E-E17F-3D95-274356D0D3A0}"/>
              </a:ext>
            </a:extLst>
          </p:cNvPr>
          <p:cNvSpPr>
            <a:spLocks noGrp="1"/>
          </p:cNvSpPr>
          <p:nvPr>
            <p:ph type="pic" sz="quarter" idx="10"/>
          </p:nvPr>
        </p:nvSpPr>
        <p:spPr>
          <a:xfrm>
            <a:off x="-415566" y="1887360"/>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6" name="Group 5">
            <a:extLst>
              <a:ext uri="{FF2B5EF4-FFF2-40B4-BE49-F238E27FC236}">
                <a16:creationId xmlns:a16="http://schemas.microsoft.com/office/drawing/2014/main" id="{F2443573-0359-DE1E-FB49-C1F7EE9171E4}"/>
              </a:ext>
            </a:extLst>
          </p:cNvPr>
          <p:cNvGrpSpPr/>
          <p:nvPr userDrawn="1"/>
        </p:nvGrpSpPr>
        <p:grpSpPr>
          <a:xfrm>
            <a:off x="15761971" y="738984"/>
            <a:ext cx="1700528" cy="430887"/>
            <a:chOff x="15761971" y="738984"/>
            <a:chExt cx="1700528" cy="430887"/>
          </a:xfrm>
        </p:grpSpPr>
        <p:sp>
          <p:nvSpPr>
            <p:cNvPr id="7" name="Freeform 25">
              <a:extLst>
                <a:ext uri="{FF2B5EF4-FFF2-40B4-BE49-F238E27FC236}">
                  <a16:creationId xmlns:a16="http://schemas.microsoft.com/office/drawing/2014/main" id="{891A462F-B4D0-0137-6AC7-2F3B46D20458}"/>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9" name="TextBox 8">
              <a:extLst>
                <a:ext uri="{FF2B5EF4-FFF2-40B4-BE49-F238E27FC236}">
                  <a16:creationId xmlns:a16="http://schemas.microsoft.com/office/drawing/2014/main" id="{5AD416F0-2733-4839-950D-E1FA13B711D8}"/>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359305383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E32608B-3578-4508-935F-E7D3A153A541}"/>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2" name="Group 1">
            <a:extLst>
              <a:ext uri="{FF2B5EF4-FFF2-40B4-BE49-F238E27FC236}">
                <a16:creationId xmlns:a16="http://schemas.microsoft.com/office/drawing/2014/main" id="{07418DB3-B24D-34ED-13B5-8A8299AF5AB1}"/>
              </a:ext>
            </a:extLst>
          </p:cNvPr>
          <p:cNvGrpSpPr/>
          <p:nvPr userDrawn="1"/>
        </p:nvGrpSpPr>
        <p:grpSpPr>
          <a:xfrm>
            <a:off x="15761971" y="738984"/>
            <a:ext cx="1700528" cy="430887"/>
            <a:chOff x="15761971" y="738984"/>
            <a:chExt cx="1700528" cy="430887"/>
          </a:xfrm>
        </p:grpSpPr>
        <p:sp>
          <p:nvSpPr>
            <p:cNvPr id="14" name="Freeform 25">
              <a:extLst>
                <a:ext uri="{FF2B5EF4-FFF2-40B4-BE49-F238E27FC236}">
                  <a16:creationId xmlns:a16="http://schemas.microsoft.com/office/drawing/2014/main" id="{B4F6B3FF-B306-48C3-AF6E-C1D7756B2F68}"/>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3" name="TextBox 22">
              <a:extLst>
                <a:ext uri="{FF2B5EF4-FFF2-40B4-BE49-F238E27FC236}">
                  <a16:creationId xmlns:a16="http://schemas.microsoft.com/office/drawing/2014/main" id="{58375253-0896-40C0-99C6-FBE91114CD03}"/>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10110102-B3D2-DA5D-CDCD-55171332483C}"/>
              </a:ext>
            </a:extLst>
          </p:cNvPr>
          <p:cNvSpPr>
            <a:spLocks noGrp="1"/>
          </p:cNvSpPr>
          <p:nvPr>
            <p:ph type="pic" sz="quarter" idx="10"/>
          </p:nvPr>
        </p:nvSpPr>
        <p:spPr>
          <a:xfrm>
            <a:off x="0" y="0"/>
            <a:ext cx="6826798" cy="10287001"/>
          </a:xfrm>
          <a:custGeom>
            <a:avLst/>
            <a:gdLst>
              <a:gd name="connsiteX0" fmla="*/ 0 w 6826798"/>
              <a:gd name="connsiteY0" fmla="*/ 0 h 10287001"/>
              <a:gd name="connsiteX1" fmla="*/ 3431005 w 6826798"/>
              <a:gd name="connsiteY1" fmla="*/ 0 h 10287001"/>
              <a:gd name="connsiteX2" fmla="*/ 3431005 w 6826798"/>
              <a:gd name="connsiteY2" fmla="*/ 1 h 10287001"/>
              <a:gd name="connsiteX3" fmla="*/ 6826798 w 6826798"/>
              <a:gd name="connsiteY3" fmla="*/ 1 h 10287001"/>
              <a:gd name="connsiteX4" fmla="*/ 6694557 w 6826798"/>
              <a:gd name="connsiteY4" fmla="*/ 114552 h 10287001"/>
              <a:gd name="connsiteX5" fmla="*/ 4468729 w 6826798"/>
              <a:gd name="connsiteY5" fmla="*/ 5143501 h 10287001"/>
              <a:gd name="connsiteX6" fmla="*/ 6694557 w 6826798"/>
              <a:gd name="connsiteY6" fmla="*/ 10172452 h 10287001"/>
              <a:gd name="connsiteX7" fmla="*/ 6826798 w 6826798"/>
              <a:gd name="connsiteY7" fmla="*/ 10287001 h 10287001"/>
              <a:gd name="connsiteX8" fmla="*/ 2096936 w 6826798"/>
              <a:gd name="connsiteY8" fmla="*/ 10287001 h 10287001"/>
              <a:gd name="connsiteX9" fmla="*/ 2096936 w 6826798"/>
              <a:gd name="connsiteY9" fmla="*/ 10286999 h 10287001"/>
              <a:gd name="connsiteX10" fmla="*/ 0 w 6826798"/>
              <a:gd name="connsiteY10" fmla="*/ 10286999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26798" h="10287001">
                <a:moveTo>
                  <a:pt x="0" y="0"/>
                </a:moveTo>
                <a:lnTo>
                  <a:pt x="3431005" y="0"/>
                </a:lnTo>
                <a:lnTo>
                  <a:pt x="3431005" y="1"/>
                </a:lnTo>
                <a:lnTo>
                  <a:pt x="6826798" y="1"/>
                </a:lnTo>
                <a:lnTo>
                  <a:pt x="6694557" y="114552"/>
                </a:lnTo>
                <a:cubicBezTo>
                  <a:pt x="5327185" y="1357341"/>
                  <a:pt x="4468729" y="3150169"/>
                  <a:pt x="4468729" y="5143501"/>
                </a:cubicBezTo>
                <a:cubicBezTo>
                  <a:pt x="4468729" y="7136833"/>
                  <a:pt x="5327185" y="8929663"/>
                  <a:pt x="6694557" y="10172452"/>
                </a:cubicBezTo>
                <a:lnTo>
                  <a:pt x="6826798" y="10287001"/>
                </a:lnTo>
                <a:lnTo>
                  <a:pt x="2096936" y="10287001"/>
                </a:lnTo>
                <a:lnTo>
                  <a:pt x="2096936" y="10286999"/>
                </a:lnTo>
                <a:lnTo>
                  <a:pt x="0" y="10286999"/>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6" name="Group 5">
            <a:extLst>
              <a:ext uri="{FF2B5EF4-FFF2-40B4-BE49-F238E27FC236}">
                <a16:creationId xmlns:a16="http://schemas.microsoft.com/office/drawing/2014/main" id="{1011F4C4-4A77-B469-B6EE-921F2821D298}"/>
              </a:ext>
            </a:extLst>
          </p:cNvPr>
          <p:cNvGrpSpPr/>
          <p:nvPr userDrawn="1"/>
        </p:nvGrpSpPr>
        <p:grpSpPr>
          <a:xfrm>
            <a:off x="15761971" y="738984"/>
            <a:ext cx="1700528" cy="430887"/>
            <a:chOff x="15761971" y="738984"/>
            <a:chExt cx="1700528" cy="430887"/>
          </a:xfrm>
        </p:grpSpPr>
        <p:sp>
          <p:nvSpPr>
            <p:cNvPr id="7" name="Freeform 25">
              <a:extLst>
                <a:ext uri="{FF2B5EF4-FFF2-40B4-BE49-F238E27FC236}">
                  <a16:creationId xmlns:a16="http://schemas.microsoft.com/office/drawing/2014/main" id="{96311BE5-7206-25C2-6867-D56C527C9EEF}"/>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9" name="TextBox 8">
              <a:extLst>
                <a:ext uri="{FF2B5EF4-FFF2-40B4-BE49-F238E27FC236}">
                  <a16:creationId xmlns:a16="http://schemas.microsoft.com/office/drawing/2014/main" id="{35BF8F63-7BC4-08B9-4913-5ACA13627225}"/>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1645293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8DC45C8-700F-3BFD-5F81-A2CCCFB3D5A2}"/>
              </a:ext>
            </a:extLst>
          </p:cNvPr>
          <p:cNvSpPr>
            <a:spLocks noGrp="1"/>
          </p:cNvSpPr>
          <p:nvPr>
            <p:ph type="pic" sz="quarter" idx="10"/>
          </p:nvPr>
        </p:nvSpPr>
        <p:spPr>
          <a:xfrm>
            <a:off x="7780158" y="-1"/>
            <a:ext cx="10507842" cy="10287001"/>
          </a:xfrm>
          <a:custGeom>
            <a:avLst/>
            <a:gdLst>
              <a:gd name="connsiteX0" fmla="*/ 3395793 w 10507842"/>
              <a:gd name="connsiteY0" fmla="*/ 0 h 10287001"/>
              <a:gd name="connsiteX1" fmla="*/ 6826798 w 10507842"/>
              <a:gd name="connsiteY1" fmla="*/ 0 h 10287001"/>
              <a:gd name="connsiteX2" fmla="*/ 6826798 w 10507842"/>
              <a:gd name="connsiteY2" fmla="*/ 1 h 10287001"/>
              <a:gd name="connsiteX3" fmla="*/ 10507842 w 10507842"/>
              <a:gd name="connsiteY3" fmla="*/ 1 h 10287001"/>
              <a:gd name="connsiteX4" fmla="*/ 10507842 w 10507842"/>
              <a:gd name="connsiteY4" fmla="*/ 10287000 h 10287001"/>
              <a:gd name="connsiteX5" fmla="*/ 4869042 w 10507842"/>
              <a:gd name="connsiteY5" fmla="*/ 10287000 h 10287001"/>
              <a:gd name="connsiteX6" fmla="*/ 4869042 w 10507842"/>
              <a:gd name="connsiteY6" fmla="*/ 10286999 h 10287001"/>
              <a:gd name="connsiteX7" fmla="*/ 4729862 w 10507842"/>
              <a:gd name="connsiteY7" fmla="*/ 10286999 h 10287001"/>
              <a:gd name="connsiteX8" fmla="*/ 4729862 w 10507842"/>
              <a:gd name="connsiteY8" fmla="*/ 10287001 h 10287001"/>
              <a:gd name="connsiteX9" fmla="*/ 0 w 10507842"/>
              <a:gd name="connsiteY9" fmla="*/ 10287001 h 10287001"/>
              <a:gd name="connsiteX10" fmla="*/ 132242 w 10507842"/>
              <a:gd name="connsiteY10" fmla="*/ 10172452 h 10287001"/>
              <a:gd name="connsiteX11" fmla="*/ 2358069 w 10507842"/>
              <a:gd name="connsiteY11" fmla="*/ 5143502 h 10287001"/>
              <a:gd name="connsiteX12" fmla="*/ 132242 w 10507842"/>
              <a:gd name="connsiteY12" fmla="*/ 114552 h 10287001"/>
              <a:gd name="connsiteX13" fmla="*/ 0 w 10507842"/>
              <a:gd name="connsiteY13" fmla="*/ 1 h 10287001"/>
              <a:gd name="connsiteX14" fmla="*/ 3395793 w 10507842"/>
              <a:gd name="connsiteY14" fmla="*/ 1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07842" h="10287001">
                <a:moveTo>
                  <a:pt x="3395793" y="0"/>
                </a:moveTo>
                <a:lnTo>
                  <a:pt x="6826798" y="0"/>
                </a:lnTo>
                <a:lnTo>
                  <a:pt x="6826798" y="1"/>
                </a:lnTo>
                <a:lnTo>
                  <a:pt x="10507842" y="1"/>
                </a:lnTo>
                <a:lnTo>
                  <a:pt x="10507842" y="10287000"/>
                </a:lnTo>
                <a:lnTo>
                  <a:pt x="4869042" y="10287000"/>
                </a:lnTo>
                <a:lnTo>
                  <a:pt x="4869042" y="10286999"/>
                </a:lnTo>
                <a:lnTo>
                  <a:pt x="4729862" y="10286999"/>
                </a:lnTo>
                <a:lnTo>
                  <a:pt x="4729862" y="10287001"/>
                </a:lnTo>
                <a:lnTo>
                  <a:pt x="0" y="10287001"/>
                </a:lnTo>
                <a:lnTo>
                  <a:pt x="132242" y="10172452"/>
                </a:lnTo>
                <a:cubicBezTo>
                  <a:pt x="1499613" y="8929663"/>
                  <a:pt x="2358069" y="7136833"/>
                  <a:pt x="2358069" y="5143502"/>
                </a:cubicBezTo>
                <a:cubicBezTo>
                  <a:pt x="2358069" y="3150169"/>
                  <a:pt x="1499613" y="1357341"/>
                  <a:pt x="132242" y="114552"/>
                </a:cubicBezTo>
                <a:lnTo>
                  <a:pt x="0" y="1"/>
                </a:lnTo>
                <a:lnTo>
                  <a:pt x="3395793" y="1"/>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6" name="Group 5">
            <a:extLst>
              <a:ext uri="{FF2B5EF4-FFF2-40B4-BE49-F238E27FC236}">
                <a16:creationId xmlns:a16="http://schemas.microsoft.com/office/drawing/2014/main" id="{17B73EDE-E1FC-A076-416D-955BBBB7C6CA}"/>
              </a:ext>
            </a:extLst>
          </p:cNvPr>
          <p:cNvGrpSpPr/>
          <p:nvPr userDrawn="1"/>
        </p:nvGrpSpPr>
        <p:grpSpPr>
          <a:xfrm>
            <a:off x="15761971" y="738984"/>
            <a:ext cx="1700528" cy="430887"/>
            <a:chOff x="15761971" y="738984"/>
            <a:chExt cx="1700528" cy="430887"/>
          </a:xfrm>
        </p:grpSpPr>
        <p:sp>
          <p:nvSpPr>
            <p:cNvPr id="7" name="Freeform 25">
              <a:extLst>
                <a:ext uri="{FF2B5EF4-FFF2-40B4-BE49-F238E27FC236}">
                  <a16:creationId xmlns:a16="http://schemas.microsoft.com/office/drawing/2014/main" id="{3283EB72-5A48-8EB1-05BB-B433DE5E81B4}"/>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9" name="TextBox 8">
              <a:extLst>
                <a:ext uri="{FF2B5EF4-FFF2-40B4-BE49-F238E27FC236}">
                  <a16:creationId xmlns:a16="http://schemas.microsoft.com/office/drawing/2014/main" id="{6CAA05C5-F8D6-510F-CF13-9428B647C6FE}"/>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3962711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5C9B224B-F064-A0EA-D10A-A388AF0A56FC}"/>
              </a:ext>
            </a:extLst>
          </p:cNvPr>
          <p:cNvSpPr>
            <a:spLocks noGrp="1"/>
          </p:cNvSpPr>
          <p:nvPr>
            <p:ph type="pic" sz="quarter" idx="10"/>
          </p:nvPr>
        </p:nvSpPr>
        <p:spPr>
          <a:xfrm>
            <a:off x="1974399" y="1600200"/>
            <a:ext cx="7086604" cy="7086600"/>
          </a:xfrm>
          <a:custGeom>
            <a:avLst/>
            <a:gdLst>
              <a:gd name="connsiteX0" fmla="*/ 3543302 w 7086604"/>
              <a:gd name="connsiteY0" fmla="*/ 0 h 7086600"/>
              <a:gd name="connsiteX1" fmla="*/ 7086604 w 7086604"/>
              <a:gd name="connsiteY1" fmla="*/ 3543301 h 7086600"/>
              <a:gd name="connsiteX2" fmla="*/ 3543302 w 7086604"/>
              <a:gd name="connsiteY2" fmla="*/ 7086600 h 7086600"/>
              <a:gd name="connsiteX3" fmla="*/ 0 w 7086604"/>
              <a:gd name="connsiteY3" fmla="*/ 3543301 h 7086600"/>
              <a:gd name="connsiteX4" fmla="*/ 3543302 w 7086604"/>
              <a:gd name="connsiteY4" fmla="*/ 0 h 708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6604" h="7086600">
                <a:moveTo>
                  <a:pt x="3543302" y="0"/>
                </a:moveTo>
                <a:cubicBezTo>
                  <a:pt x="5500214" y="0"/>
                  <a:pt x="7086604" y="1586389"/>
                  <a:pt x="7086604" y="3543301"/>
                </a:cubicBezTo>
                <a:cubicBezTo>
                  <a:pt x="7086604" y="5500211"/>
                  <a:pt x="5500214" y="7086600"/>
                  <a:pt x="3543302" y="7086600"/>
                </a:cubicBezTo>
                <a:cubicBezTo>
                  <a:pt x="1586391" y="7086600"/>
                  <a:pt x="0" y="5500211"/>
                  <a:pt x="0" y="3543301"/>
                </a:cubicBezTo>
                <a:cubicBezTo>
                  <a:pt x="0" y="1586389"/>
                  <a:pt x="1586391" y="0"/>
                  <a:pt x="3543302" y="0"/>
                </a:cubicBez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6" name="Group 5">
            <a:extLst>
              <a:ext uri="{FF2B5EF4-FFF2-40B4-BE49-F238E27FC236}">
                <a16:creationId xmlns:a16="http://schemas.microsoft.com/office/drawing/2014/main" id="{B6F1373A-AE46-2D59-B9DC-06EEA7F64ED8}"/>
              </a:ext>
            </a:extLst>
          </p:cNvPr>
          <p:cNvGrpSpPr/>
          <p:nvPr userDrawn="1"/>
        </p:nvGrpSpPr>
        <p:grpSpPr>
          <a:xfrm>
            <a:off x="15761971" y="738984"/>
            <a:ext cx="1700528" cy="430887"/>
            <a:chOff x="15761971" y="738984"/>
            <a:chExt cx="1700528" cy="430887"/>
          </a:xfrm>
        </p:grpSpPr>
        <p:sp>
          <p:nvSpPr>
            <p:cNvPr id="7" name="Freeform 25">
              <a:extLst>
                <a:ext uri="{FF2B5EF4-FFF2-40B4-BE49-F238E27FC236}">
                  <a16:creationId xmlns:a16="http://schemas.microsoft.com/office/drawing/2014/main" id="{423DB73B-8623-DBB9-B6CC-6DFEE8C057E0}"/>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9" name="TextBox 8">
              <a:extLst>
                <a:ext uri="{FF2B5EF4-FFF2-40B4-BE49-F238E27FC236}">
                  <a16:creationId xmlns:a16="http://schemas.microsoft.com/office/drawing/2014/main" id="{0CFA8717-7557-10F9-135F-06A4FA52E857}"/>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4169377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AC356686-1EFE-4518-C5C9-E714AC0D9A43}"/>
              </a:ext>
            </a:extLst>
          </p:cNvPr>
          <p:cNvSpPr>
            <a:spLocks noGrp="1"/>
          </p:cNvSpPr>
          <p:nvPr>
            <p:ph type="pic" sz="quarter" idx="10"/>
          </p:nvPr>
        </p:nvSpPr>
        <p:spPr>
          <a:xfrm>
            <a:off x="9242715" y="1600200"/>
            <a:ext cx="7086604" cy="7086600"/>
          </a:xfrm>
          <a:custGeom>
            <a:avLst/>
            <a:gdLst>
              <a:gd name="connsiteX0" fmla="*/ 3543302 w 7086604"/>
              <a:gd name="connsiteY0" fmla="*/ 0 h 7086600"/>
              <a:gd name="connsiteX1" fmla="*/ 7086604 w 7086604"/>
              <a:gd name="connsiteY1" fmla="*/ 3543301 h 7086600"/>
              <a:gd name="connsiteX2" fmla="*/ 3543302 w 7086604"/>
              <a:gd name="connsiteY2" fmla="*/ 7086600 h 7086600"/>
              <a:gd name="connsiteX3" fmla="*/ 0 w 7086604"/>
              <a:gd name="connsiteY3" fmla="*/ 3543301 h 7086600"/>
              <a:gd name="connsiteX4" fmla="*/ 3543302 w 7086604"/>
              <a:gd name="connsiteY4" fmla="*/ 0 h 708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6604" h="7086600">
                <a:moveTo>
                  <a:pt x="3543302" y="0"/>
                </a:moveTo>
                <a:cubicBezTo>
                  <a:pt x="5500214" y="0"/>
                  <a:pt x="7086604" y="1586390"/>
                  <a:pt x="7086604" y="3543301"/>
                </a:cubicBezTo>
                <a:cubicBezTo>
                  <a:pt x="7086604" y="5500211"/>
                  <a:pt x="5500214" y="7086600"/>
                  <a:pt x="3543302" y="7086600"/>
                </a:cubicBezTo>
                <a:cubicBezTo>
                  <a:pt x="1586390" y="7086600"/>
                  <a:pt x="0" y="5500211"/>
                  <a:pt x="0" y="3543301"/>
                </a:cubicBezTo>
                <a:cubicBezTo>
                  <a:pt x="0" y="1586390"/>
                  <a:pt x="1586390" y="0"/>
                  <a:pt x="3543302" y="0"/>
                </a:cubicBez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10" name="Group 9">
            <a:extLst>
              <a:ext uri="{FF2B5EF4-FFF2-40B4-BE49-F238E27FC236}">
                <a16:creationId xmlns:a16="http://schemas.microsoft.com/office/drawing/2014/main" id="{9B1F0B0E-C15F-A7D9-62B6-F868BAA9EAF2}"/>
              </a:ext>
            </a:extLst>
          </p:cNvPr>
          <p:cNvGrpSpPr/>
          <p:nvPr userDrawn="1"/>
        </p:nvGrpSpPr>
        <p:grpSpPr>
          <a:xfrm>
            <a:off x="15761971" y="738984"/>
            <a:ext cx="1700528" cy="430887"/>
            <a:chOff x="15761971" y="738984"/>
            <a:chExt cx="1700528" cy="430887"/>
          </a:xfrm>
        </p:grpSpPr>
        <p:sp>
          <p:nvSpPr>
            <p:cNvPr id="11" name="Freeform 25">
              <a:extLst>
                <a:ext uri="{FF2B5EF4-FFF2-40B4-BE49-F238E27FC236}">
                  <a16:creationId xmlns:a16="http://schemas.microsoft.com/office/drawing/2014/main" id="{8C017CFE-BD25-3714-5097-15BAF163D7A9}"/>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A0B30862-6A62-3429-D915-D6197416D13B}"/>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2768843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E30DE24E-CA56-6CCF-F472-BDBE30943A3C}"/>
              </a:ext>
            </a:extLst>
          </p:cNvPr>
          <p:cNvSpPr>
            <a:spLocks noGrp="1"/>
          </p:cNvSpPr>
          <p:nvPr>
            <p:ph type="pic" sz="quarter" idx="10"/>
          </p:nvPr>
        </p:nvSpPr>
        <p:spPr>
          <a:xfrm>
            <a:off x="5506705" y="-4"/>
            <a:ext cx="12781295" cy="10287005"/>
          </a:xfrm>
          <a:custGeom>
            <a:avLst/>
            <a:gdLst>
              <a:gd name="connsiteX0" fmla="*/ 8799202 w 12781295"/>
              <a:gd name="connsiteY0" fmla="*/ 0 h 10287005"/>
              <a:gd name="connsiteX1" fmla="*/ 12781295 w 12781295"/>
              <a:gd name="connsiteY1" fmla="*/ 0 h 10287005"/>
              <a:gd name="connsiteX2" fmla="*/ 12781295 w 12781295"/>
              <a:gd name="connsiteY2" fmla="*/ 10287001 h 10287005"/>
              <a:gd name="connsiteX3" fmla="*/ 10507840 w 12781295"/>
              <a:gd name="connsiteY3" fmla="*/ 10287001 h 10287005"/>
              <a:gd name="connsiteX4" fmla="*/ 10507840 w 12781295"/>
              <a:gd name="connsiteY4" fmla="*/ 10287004 h 10287005"/>
              <a:gd name="connsiteX5" fmla="*/ 4869040 w 12781295"/>
              <a:gd name="connsiteY5" fmla="*/ 10287004 h 10287005"/>
              <a:gd name="connsiteX6" fmla="*/ 4869040 w 12781295"/>
              <a:gd name="connsiteY6" fmla="*/ 10287003 h 10287005"/>
              <a:gd name="connsiteX7" fmla="*/ 4729860 w 12781295"/>
              <a:gd name="connsiteY7" fmla="*/ 10287003 h 10287005"/>
              <a:gd name="connsiteX8" fmla="*/ 4729860 w 12781295"/>
              <a:gd name="connsiteY8" fmla="*/ 10287005 h 10287005"/>
              <a:gd name="connsiteX9" fmla="*/ 0 w 12781295"/>
              <a:gd name="connsiteY9" fmla="*/ 10287005 h 10287005"/>
              <a:gd name="connsiteX10" fmla="*/ 132241 w 12781295"/>
              <a:gd name="connsiteY10" fmla="*/ 10172456 h 10287005"/>
              <a:gd name="connsiteX11" fmla="*/ 2358069 w 12781295"/>
              <a:gd name="connsiteY11" fmla="*/ 5143507 h 10287005"/>
              <a:gd name="connsiteX12" fmla="*/ 132241 w 12781295"/>
              <a:gd name="connsiteY12" fmla="*/ 114556 h 10287005"/>
              <a:gd name="connsiteX13" fmla="*/ 0 w 12781295"/>
              <a:gd name="connsiteY13" fmla="*/ 5 h 10287005"/>
              <a:gd name="connsiteX14" fmla="*/ 3395792 w 12781295"/>
              <a:gd name="connsiteY14" fmla="*/ 5 h 10287005"/>
              <a:gd name="connsiteX15" fmla="*/ 3395792 w 12781295"/>
              <a:gd name="connsiteY15" fmla="*/ 4 h 10287005"/>
              <a:gd name="connsiteX16" fmla="*/ 6826796 w 12781295"/>
              <a:gd name="connsiteY16" fmla="*/ 4 h 10287005"/>
              <a:gd name="connsiteX17" fmla="*/ 6826796 w 12781295"/>
              <a:gd name="connsiteY17" fmla="*/ 5 h 10287005"/>
              <a:gd name="connsiteX18" fmla="*/ 8799202 w 12781295"/>
              <a:gd name="connsiteY18" fmla="*/ 5 h 102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81295" h="10287005">
                <a:moveTo>
                  <a:pt x="8799202" y="0"/>
                </a:moveTo>
                <a:lnTo>
                  <a:pt x="12781295" y="0"/>
                </a:lnTo>
                <a:lnTo>
                  <a:pt x="12781295" y="10287001"/>
                </a:lnTo>
                <a:lnTo>
                  <a:pt x="10507840" y="10287001"/>
                </a:lnTo>
                <a:lnTo>
                  <a:pt x="10507840" y="10287004"/>
                </a:lnTo>
                <a:lnTo>
                  <a:pt x="4869040" y="10287004"/>
                </a:lnTo>
                <a:lnTo>
                  <a:pt x="4869040" y="10287003"/>
                </a:lnTo>
                <a:lnTo>
                  <a:pt x="4729860" y="10287003"/>
                </a:lnTo>
                <a:lnTo>
                  <a:pt x="4729860" y="10287005"/>
                </a:lnTo>
                <a:lnTo>
                  <a:pt x="0" y="10287005"/>
                </a:lnTo>
                <a:lnTo>
                  <a:pt x="132241" y="10172456"/>
                </a:lnTo>
                <a:cubicBezTo>
                  <a:pt x="1499613" y="8929667"/>
                  <a:pt x="2358069" y="7136837"/>
                  <a:pt x="2358069" y="5143507"/>
                </a:cubicBezTo>
                <a:cubicBezTo>
                  <a:pt x="2358069" y="3150173"/>
                  <a:pt x="1499613" y="1357345"/>
                  <a:pt x="132241" y="114556"/>
                </a:cubicBezTo>
                <a:lnTo>
                  <a:pt x="0" y="5"/>
                </a:lnTo>
                <a:lnTo>
                  <a:pt x="3395792" y="5"/>
                </a:lnTo>
                <a:lnTo>
                  <a:pt x="3395792" y="4"/>
                </a:lnTo>
                <a:lnTo>
                  <a:pt x="6826796" y="4"/>
                </a:lnTo>
                <a:lnTo>
                  <a:pt x="6826796" y="5"/>
                </a:lnTo>
                <a:lnTo>
                  <a:pt x="8799202" y="5"/>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6" name="Group 5">
            <a:extLst>
              <a:ext uri="{FF2B5EF4-FFF2-40B4-BE49-F238E27FC236}">
                <a16:creationId xmlns:a16="http://schemas.microsoft.com/office/drawing/2014/main" id="{C19B049D-EE88-D508-C0AE-6C52C00F65F4}"/>
              </a:ext>
            </a:extLst>
          </p:cNvPr>
          <p:cNvGrpSpPr/>
          <p:nvPr userDrawn="1"/>
        </p:nvGrpSpPr>
        <p:grpSpPr>
          <a:xfrm>
            <a:off x="15761971" y="738984"/>
            <a:ext cx="1700528" cy="430887"/>
            <a:chOff x="15761971" y="738984"/>
            <a:chExt cx="1700528" cy="430887"/>
          </a:xfrm>
        </p:grpSpPr>
        <p:sp>
          <p:nvSpPr>
            <p:cNvPr id="7" name="Freeform 25">
              <a:extLst>
                <a:ext uri="{FF2B5EF4-FFF2-40B4-BE49-F238E27FC236}">
                  <a16:creationId xmlns:a16="http://schemas.microsoft.com/office/drawing/2014/main" id="{9928758E-5A85-CD8A-A0DA-F73EACB35B27}"/>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TextBox 7">
              <a:extLst>
                <a:ext uri="{FF2B5EF4-FFF2-40B4-BE49-F238E27FC236}">
                  <a16:creationId xmlns:a16="http://schemas.microsoft.com/office/drawing/2014/main" id="{B7524F34-A305-3192-54D4-F5B83F92BC73}"/>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190268920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710FE19F-885D-7ADD-FF97-FFECF8A0E566}"/>
              </a:ext>
            </a:extLst>
          </p:cNvPr>
          <p:cNvSpPr>
            <a:spLocks noGrp="1"/>
          </p:cNvSpPr>
          <p:nvPr>
            <p:ph type="pic" sz="quarter" idx="10"/>
          </p:nvPr>
        </p:nvSpPr>
        <p:spPr>
          <a:xfrm>
            <a:off x="2470127" y="3300231"/>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839512FB-1F4F-3DF7-782B-56608D75A997}"/>
              </a:ext>
            </a:extLst>
          </p:cNvPr>
          <p:cNvSpPr>
            <a:spLocks noGrp="1"/>
          </p:cNvSpPr>
          <p:nvPr>
            <p:ph type="pic" sz="quarter" idx="11"/>
          </p:nvPr>
        </p:nvSpPr>
        <p:spPr>
          <a:xfrm>
            <a:off x="7669916"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3927BE9B-4A6E-9D7B-A8C9-941065E15478}"/>
              </a:ext>
            </a:extLst>
          </p:cNvPr>
          <p:cNvSpPr>
            <a:spLocks noGrp="1"/>
          </p:cNvSpPr>
          <p:nvPr>
            <p:ph type="pic" sz="quarter" idx="12"/>
          </p:nvPr>
        </p:nvSpPr>
        <p:spPr>
          <a:xfrm>
            <a:off x="12869705"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3B1B091E-ECC8-4DD5-BEBB-5A8F09D78E39}"/>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grpSp>
        <p:nvGrpSpPr>
          <p:cNvPr id="8" name="Group 7">
            <a:extLst>
              <a:ext uri="{FF2B5EF4-FFF2-40B4-BE49-F238E27FC236}">
                <a16:creationId xmlns:a16="http://schemas.microsoft.com/office/drawing/2014/main" id="{9DF1DD45-B3A3-B19F-A648-9038ED690721}"/>
              </a:ext>
            </a:extLst>
          </p:cNvPr>
          <p:cNvGrpSpPr/>
          <p:nvPr userDrawn="1"/>
        </p:nvGrpSpPr>
        <p:grpSpPr>
          <a:xfrm>
            <a:off x="15761971" y="738984"/>
            <a:ext cx="1700528" cy="430887"/>
            <a:chOff x="15761971" y="738984"/>
            <a:chExt cx="1700528" cy="430887"/>
          </a:xfrm>
        </p:grpSpPr>
        <p:sp>
          <p:nvSpPr>
            <p:cNvPr id="9" name="Freeform 25">
              <a:extLst>
                <a:ext uri="{FF2B5EF4-FFF2-40B4-BE49-F238E27FC236}">
                  <a16:creationId xmlns:a16="http://schemas.microsoft.com/office/drawing/2014/main" id="{F3C20D8A-3725-367F-D4BB-9AF77BFEF766}"/>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5" name="TextBox 14">
              <a:extLst>
                <a:ext uri="{FF2B5EF4-FFF2-40B4-BE49-F238E27FC236}">
                  <a16:creationId xmlns:a16="http://schemas.microsoft.com/office/drawing/2014/main" id="{BE8D2D11-2B27-FD0A-1E9A-03FA1FC06B53}"/>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grpSp>
    </p:spTree>
    <p:extLst>
      <p:ext uri="{BB962C8B-B14F-4D97-AF65-F5344CB8AC3E}">
        <p14:creationId xmlns:p14="http://schemas.microsoft.com/office/powerpoint/2010/main" val="12411015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0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 id="2147483874" r:id="rId14"/>
    <p:sldLayoutId id="2147483875" r:id="rId15"/>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powerpoint-tutorials/" TargetMode="Externa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hyperlink" Target="https://mslides.com/terms-of-use/"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0056383-C549-B547-C305-555FA9458FB3}"/>
              </a:ext>
            </a:extLst>
          </p:cNvPr>
          <p:cNvSpPr>
            <a:spLocks noGrp="1"/>
          </p:cNvSpPr>
          <p:nvPr>
            <p:ph type="pic" sz="quarter" idx="10"/>
          </p:nvPr>
        </p:nvSpPr>
        <p:spPr/>
      </p:sp>
      <p:grpSp>
        <p:nvGrpSpPr>
          <p:cNvPr id="6" name="Group 5">
            <a:extLst>
              <a:ext uri="{FF2B5EF4-FFF2-40B4-BE49-F238E27FC236}">
                <a16:creationId xmlns:a16="http://schemas.microsoft.com/office/drawing/2014/main" id="{9CD413C8-CE47-0725-C4E5-13EBFA26B395}"/>
              </a:ext>
            </a:extLst>
          </p:cNvPr>
          <p:cNvGrpSpPr/>
          <p:nvPr/>
        </p:nvGrpSpPr>
        <p:grpSpPr>
          <a:xfrm>
            <a:off x="1855803" y="-2121837"/>
            <a:ext cx="14530674" cy="14530674"/>
            <a:chOff x="1855803" y="-2121837"/>
            <a:chExt cx="14530674" cy="14530674"/>
          </a:xfrm>
        </p:grpSpPr>
        <p:sp>
          <p:nvSpPr>
            <p:cNvPr id="32" name="Oval 31">
              <a:extLst>
                <a:ext uri="{FF2B5EF4-FFF2-40B4-BE49-F238E27FC236}">
                  <a16:creationId xmlns:a16="http://schemas.microsoft.com/office/drawing/2014/main" id="{9206D1CD-C8D1-407D-BC20-2C12B216A508}"/>
                </a:ext>
              </a:extLst>
            </p:cNvPr>
            <p:cNvSpPr/>
            <p:nvPr/>
          </p:nvSpPr>
          <p:spPr>
            <a:xfrm>
              <a:off x="1855803" y="-2121837"/>
              <a:ext cx="14530674" cy="1453067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3A7F1870-E729-4985-98B0-8F2ED06F78FD}"/>
                </a:ext>
              </a:extLst>
            </p:cNvPr>
            <p:cNvSpPr/>
            <p:nvPr/>
          </p:nvSpPr>
          <p:spPr>
            <a:xfrm>
              <a:off x="2327264" y="-1673236"/>
              <a:ext cx="13633472" cy="1363347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D2592C60-ABE1-4D43-8EFF-62A0BAF3ED1D}"/>
              </a:ext>
            </a:extLst>
          </p:cNvPr>
          <p:cNvSpPr txBox="1"/>
          <p:nvPr/>
        </p:nvSpPr>
        <p:spPr>
          <a:xfrm flipH="1">
            <a:off x="4267200" y="3416538"/>
            <a:ext cx="9753600" cy="2800767"/>
          </a:xfrm>
          <a:prstGeom prst="rect">
            <a:avLst/>
          </a:prstGeom>
          <a:noFill/>
        </p:spPr>
        <p:txBody>
          <a:bodyPr wrap="square" rtlCol="0">
            <a:spAutoFit/>
          </a:bodyPr>
          <a:lstStyle/>
          <a:p>
            <a:pPr algn="ctr">
              <a:spcBef>
                <a:spcPts val="1200"/>
              </a:spcBef>
            </a:pPr>
            <a:r>
              <a:rPr lang="en-US" altLang="zh-CN" sz="880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rPr>
              <a:t>Digital Marketing Company Profile PPT</a:t>
            </a:r>
            <a:endParaRPr lang="en-US" altLang="zh-CN" sz="41300" dirty="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endParaRPr>
          </a:p>
        </p:txBody>
      </p:sp>
      <p:sp>
        <p:nvSpPr>
          <p:cNvPr id="25" name="TextBox 24">
            <a:extLst>
              <a:ext uri="{FF2B5EF4-FFF2-40B4-BE49-F238E27FC236}">
                <a16:creationId xmlns:a16="http://schemas.microsoft.com/office/drawing/2014/main" id="{2D6A383D-27FA-4A55-BE4B-8B7D136172CC}"/>
              </a:ext>
            </a:extLst>
          </p:cNvPr>
          <p:cNvSpPr txBox="1"/>
          <p:nvPr/>
        </p:nvSpPr>
        <p:spPr>
          <a:xfrm>
            <a:off x="5359077" y="6663396"/>
            <a:ext cx="7569846" cy="461665"/>
          </a:xfrm>
          <a:prstGeom prst="rect">
            <a:avLst/>
          </a:prstGeom>
          <a:noFill/>
        </p:spPr>
        <p:txBody>
          <a:bodyPr wrap="square" rtlCol="0">
            <a:spAutoFit/>
          </a:bodyPr>
          <a:lstStyle/>
          <a:p>
            <a:pPr algn="ctr"/>
            <a:r>
              <a:rPr lang="en-US" sz="2400">
                <a:solidFill>
                  <a:schemeClr val="bg1">
                    <a:lumMod val="50000"/>
                  </a:schemeClr>
                </a:solidFill>
              </a:rPr>
              <a:t>Here is where your presentation begins</a:t>
            </a:r>
          </a:p>
        </p:txBody>
      </p:sp>
      <p:grpSp>
        <p:nvGrpSpPr>
          <p:cNvPr id="26" name="Group 35">
            <a:extLst>
              <a:ext uri="{FF2B5EF4-FFF2-40B4-BE49-F238E27FC236}">
                <a16:creationId xmlns:a16="http://schemas.microsoft.com/office/drawing/2014/main" id="{4F490D1A-4B28-4C2D-8290-51096F6E1DFA}"/>
              </a:ext>
            </a:extLst>
          </p:cNvPr>
          <p:cNvGrpSpPr/>
          <p:nvPr/>
        </p:nvGrpSpPr>
        <p:grpSpPr>
          <a:xfrm>
            <a:off x="8670778" y="827980"/>
            <a:ext cx="946443" cy="988628"/>
            <a:chOff x="8177212" y="4122944"/>
            <a:chExt cx="1933576" cy="2019760"/>
          </a:xfrm>
        </p:grpSpPr>
        <p:sp>
          <p:nvSpPr>
            <p:cNvPr id="27" name="Freeform 36">
              <a:extLst>
                <a:ext uri="{FF2B5EF4-FFF2-40B4-BE49-F238E27FC236}">
                  <a16:creationId xmlns:a16="http://schemas.microsoft.com/office/drawing/2014/main" id="{CDF5956D-37D1-4F03-8B7D-5CD7C91BB9C7}"/>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 name="Freeform 37">
              <a:extLst>
                <a:ext uri="{FF2B5EF4-FFF2-40B4-BE49-F238E27FC236}">
                  <a16:creationId xmlns:a16="http://schemas.microsoft.com/office/drawing/2014/main" id="{DB5E4258-1D96-42DF-BA5D-ACA7AF8F1AD1}"/>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29" name="Freeform 38">
              <a:extLst>
                <a:ext uri="{FF2B5EF4-FFF2-40B4-BE49-F238E27FC236}">
                  <a16:creationId xmlns:a16="http://schemas.microsoft.com/office/drawing/2014/main" id="{20A73CD5-DEE0-4120-9105-F7277A7CBF16}"/>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30" name="TextBox 29">
            <a:extLst>
              <a:ext uri="{FF2B5EF4-FFF2-40B4-BE49-F238E27FC236}">
                <a16:creationId xmlns:a16="http://schemas.microsoft.com/office/drawing/2014/main" id="{1CBAF035-9BB3-4C16-8304-739CE80103B4}"/>
              </a:ext>
            </a:extLst>
          </p:cNvPr>
          <p:cNvSpPr txBox="1"/>
          <p:nvPr/>
        </p:nvSpPr>
        <p:spPr>
          <a:xfrm>
            <a:off x="7546943" y="9255885"/>
            <a:ext cx="3194113" cy="307777"/>
          </a:xfrm>
          <a:prstGeom prst="rect">
            <a:avLst/>
          </a:prstGeom>
          <a:noFill/>
        </p:spPr>
        <p:txBody>
          <a:bodyPr wrap="square" rtlCol="0">
            <a:spAutoFit/>
          </a:bodyPr>
          <a:lstStyle/>
          <a:p>
            <a:pPr algn="ctr"/>
            <a:r>
              <a:rPr lang="en-US" altLang="zh-CN" sz="1400">
                <a:solidFill>
                  <a:schemeClr val="bg1">
                    <a:lumMod val="65000"/>
                  </a:schemeClr>
                </a:solidFill>
                <a:latin typeface="+mn-lt"/>
              </a:rPr>
              <a:t>©2022 MSLIDES Copyright</a:t>
            </a:r>
            <a:endParaRPr lang="zh-CN" altLang="en-US" sz="1400">
              <a:solidFill>
                <a:schemeClr val="bg1">
                  <a:lumMod val="65000"/>
                </a:schemeClr>
              </a:solidFill>
              <a:latin typeface="+mn-lt"/>
            </a:endParaRP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3000"/>
                                  </p:iterate>
                                  <p:childTnLst>
                                    <p:set>
                                      <p:cBhvr>
                                        <p:cTn id="12" dur="750" fill="hold">
                                          <p:stCondLst>
                                            <p:cond delay="0"/>
                                          </p:stCondLst>
                                        </p:cTn>
                                        <p:tgtEl>
                                          <p:spTgt spid="24"/>
                                        </p:tgtEl>
                                        <p:attrNameLst>
                                          <p:attrName>style.visibility</p:attrName>
                                        </p:attrNameLst>
                                      </p:cBhvr>
                                      <p:to>
                                        <p:strVal val="visible"/>
                                      </p:to>
                                    </p:set>
                                    <p:anim to="" calcmode="lin" valueType="num">
                                      <p:cBhvr>
                                        <p:cTn id="13" dur="750" fill="hold">
                                          <p:stCondLst>
                                            <p:cond delay="0"/>
                                          </p:stCondLst>
                                        </p:cTn>
                                        <p:tgtEl>
                                          <p:spTgt spid="24"/>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24"/>
                                        </p:tgtEl>
                                      </p:cBhvr>
                                    </p:animEffect>
                                  </p:childTnLst>
                                </p:cTn>
                              </p:par>
                              <p:par>
                                <p:cTn id="15" presetID="2" presetClass="entr" presetSubtype="1" decel="100000" fill="hold"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1000" fill="hold"/>
                                        <p:tgtEl>
                                          <p:spTgt spid="26"/>
                                        </p:tgtEl>
                                        <p:attrNameLst>
                                          <p:attrName>ppt_x</p:attrName>
                                        </p:attrNameLst>
                                      </p:cBhvr>
                                      <p:tavLst>
                                        <p:tav tm="0">
                                          <p:val>
                                            <p:strVal val="#ppt_x"/>
                                          </p:val>
                                        </p:tav>
                                        <p:tav tm="100000">
                                          <p:val>
                                            <p:strVal val="#ppt_x"/>
                                          </p:val>
                                        </p:tav>
                                      </p:tavLst>
                                    </p:anim>
                                    <p:anim calcmode="lin" valueType="num">
                                      <p:cBhvr additive="base">
                                        <p:cTn id="18" dur="1000" fill="hold"/>
                                        <p:tgtEl>
                                          <p:spTgt spid="26"/>
                                        </p:tgtEl>
                                        <p:attrNameLst>
                                          <p:attrName>ppt_y</p:attrName>
                                        </p:attrNameLst>
                                      </p:cBhvr>
                                      <p:tavLst>
                                        <p:tav tm="0">
                                          <p:val>
                                            <p:strVal val="0-#ppt_h/2"/>
                                          </p:val>
                                        </p:tav>
                                        <p:tav tm="100000">
                                          <p:val>
                                            <p:strVal val="#ppt_y"/>
                                          </p:val>
                                        </p:tav>
                                      </p:tavLst>
                                    </p:anim>
                                  </p:childTnLst>
                                </p:cTn>
                              </p:par>
                              <p:par>
                                <p:cTn id="19" presetID="2" presetClass="entr" presetSubtype="4" decel="100000" fill="hold" grpId="0"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1000" fill="hold"/>
                                        <p:tgtEl>
                                          <p:spTgt spid="30"/>
                                        </p:tgtEl>
                                        <p:attrNameLst>
                                          <p:attrName>ppt_x</p:attrName>
                                        </p:attrNameLst>
                                      </p:cBhvr>
                                      <p:tavLst>
                                        <p:tav tm="0">
                                          <p:val>
                                            <p:strVal val="#ppt_x"/>
                                          </p:val>
                                        </p:tav>
                                        <p:tav tm="100000">
                                          <p:val>
                                            <p:strVal val="#ppt_x"/>
                                          </p:val>
                                        </p:tav>
                                      </p:tavLst>
                                    </p:anim>
                                    <p:anim calcmode="lin" valueType="num">
                                      <p:cBhvr additive="base">
                                        <p:cTn id="22" dur="1000" fill="hold"/>
                                        <p:tgtEl>
                                          <p:spTgt spid="30"/>
                                        </p:tgtEl>
                                        <p:attrNameLst>
                                          <p:attrName>ppt_y</p:attrName>
                                        </p:attrNameLst>
                                      </p:cBhvr>
                                      <p:tavLst>
                                        <p:tav tm="0">
                                          <p:val>
                                            <p:strVal val="1+#ppt_h/2"/>
                                          </p:val>
                                        </p:tav>
                                        <p:tav tm="100000">
                                          <p:val>
                                            <p:strVal val="#ppt_y"/>
                                          </p:val>
                                        </p:tav>
                                      </p:tavLst>
                                    </p:anim>
                                  </p:childTnLst>
                                </p:cTn>
                              </p:par>
                            </p:childTnLst>
                          </p:cTn>
                        </p:par>
                        <p:par>
                          <p:cTn id="23" fill="hold">
                            <p:stCondLst>
                              <p:cond delay="1970"/>
                            </p:stCondLst>
                            <p:childTnLst>
                              <p:par>
                                <p:cTn id="24" presetID="10" presetClass="entr" presetSubtype="0"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DDA8C4DE-323B-5F77-E4E4-9740034EA25C}"/>
              </a:ext>
            </a:extLst>
          </p:cNvPr>
          <p:cNvSpPr>
            <a:spLocks noGrp="1"/>
          </p:cNvSpPr>
          <p:nvPr>
            <p:ph type="pic" sz="quarter" idx="10"/>
          </p:nvPr>
        </p:nvSpPr>
        <p:spPr/>
      </p:sp>
      <p:sp>
        <p:nvSpPr>
          <p:cNvPr id="3" name="Freeform: Shape 2">
            <a:extLst>
              <a:ext uri="{FF2B5EF4-FFF2-40B4-BE49-F238E27FC236}">
                <a16:creationId xmlns:a16="http://schemas.microsoft.com/office/drawing/2014/main" id="{D6F52202-29C5-4F51-AD23-36F7E5A51A16}"/>
              </a:ext>
            </a:extLst>
          </p:cNvPr>
          <p:cNvSpPr/>
          <p:nvPr/>
        </p:nvSpPr>
        <p:spPr>
          <a:xfrm flipH="1">
            <a:off x="7792202" y="1"/>
            <a:ext cx="2817486" cy="10286998"/>
          </a:xfrm>
          <a:custGeom>
            <a:avLst/>
            <a:gdLst>
              <a:gd name="connsiteX0" fmla="*/ 2134399 w 2817486"/>
              <a:gd name="connsiteY0" fmla="*/ 0 h 10286998"/>
              <a:gd name="connsiteX1" fmla="*/ 2817486 w 2817486"/>
              <a:gd name="connsiteY1" fmla="*/ 0 h 10286998"/>
              <a:gd name="connsiteX2" fmla="*/ 2704778 w 2817486"/>
              <a:gd name="connsiteY2" fmla="*/ 97629 h 10286998"/>
              <a:gd name="connsiteX3" fmla="*/ 471462 w 2817486"/>
              <a:gd name="connsiteY3" fmla="*/ 5143501 h 10286998"/>
              <a:gd name="connsiteX4" fmla="*/ 2704778 w 2817486"/>
              <a:gd name="connsiteY4" fmla="*/ 10189371 h 10286998"/>
              <a:gd name="connsiteX5" fmla="*/ 2817482 w 2817486"/>
              <a:gd name="connsiteY5" fmla="*/ 10286998 h 10286998"/>
              <a:gd name="connsiteX6" fmla="*/ 2134397 w 2817486"/>
              <a:gd name="connsiteY6" fmla="*/ 10286998 h 10286998"/>
              <a:gd name="connsiteX7" fmla="*/ 2127969 w 2817486"/>
              <a:gd name="connsiteY7" fmla="*/ 10280869 h 10286998"/>
              <a:gd name="connsiteX8" fmla="*/ 0 w 2817486"/>
              <a:gd name="connsiteY8" fmla="*/ 5143501 h 10286998"/>
              <a:gd name="connsiteX9" fmla="*/ 2127969 w 2817486"/>
              <a:gd name="connsiteY9" fmla="*/ 6131 h 1028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7486" h="10286998">
                <a:moveTo>
                  <a:pt x="2134399" y="0"/>
                </a:moveTo>
                <a:lnTo>
                  <a:pt x="2817486" y="0"/>
                </a:lnTo>
                <a:lnTo>
                  <a:pt x="2704778" y="97629"/>
                </a:lnTo>
                <a:cubicBezTo>
                  <a:pt x="1332806" y="1344600"/>
                  <a:pt x="471462" y="3143461"/>
                  <a:pt x="471462" y="5143501"/>
                </a:cubicBezTo>
                <a:cubicBezTo>
                  <a:pt x="471462" y="7143539"/>
                  <a:pt x="1332806" y="8942400"/>
                  <a:pt x="2704778" y="10189371"/>
                </a:cubicBezTo>
                <a:lnTo>
                  <a:pt x="2817482" y="10286998"/>
                </a:lnTo>
                <a:lnTo>
                  <a:pt x="2134397" y="10286998"/>
                </a:lnTo>
                <a:lnTo>
                  <a:pt x="2127969" y="10280869"/>
                </a:lnTo>
                <a:cubicBezTo>
                  <a:pt x="813202" y="8966102"/>
                  <a:pt x="0" y="7149768"/>
                  <a:pt x="0" y="5143501"/>
                </a:cubicBezTo>
                <a:cubicBezTo>
                  <a:pt x="0" y="3137233"/>
                  <a:pt x="813202" y="1320898"/>
                  <a:pt x="2127969" y="61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960210F-FD1B-42D8-9BBC-5BEFB68AA538}"/>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02.</a:t>
            </a:r>
          </a:p>
          <a:p>
            <a:pPr>
              <a:spcBef>
                <a:spcPts val="600"/>
              </a:spcBef>
            </a:pPr>
            <a:r>
              <a:rPr lang="en-US" altLang="zh-CN" sz="8000">
                <a:latin typeface="Impact" panose="020B0806030902050204" pitchFamily="34" charset="0"/>
              </a:rPr>
              <a:t>About Our Services</a:t>
            </a:r>
          </a:p>
        </p:txBody>
      </p:sp>
      <p:sp>
        <p:nvSpPr>
          <p:cNvPr id="9" name="TextBox 8">
            <a:extLst>
              <a:ext uri="{FF2B5EF4-FFF2-40B4-BE49-F238E27FC236}">
                <a16:creationId xmlns:a16="http://schemas.microsoft.com/office/drawing/2014/main" id="{4B2B645A-4003-446B-F46D-42C8B50C5A53}"/>
              </a:ext>
            </a:extLst>
          </p:cNvPr>
          <p:cNvSpPr txBox="1"/>
          <p:nvPr/>
        </p:nvSpPr>
        <p:spPr>
          <a:xfrm>
            <a:off x="2790683" y="7142561"/>
            <a:ext cx="5847132" cy="789447"/>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grpSp>
        <p:nvGrpSpPr>
          <p:cNvPr id="6" name="Group 5">
            <a:extLst>
              <a:ext uri="{FF2B5EF4-FFF2-40B4-BE49-F238E27FC236}">
                <a16:creationId xmlns:a16="http://schemas.microsoft.com/office/drawing/2014/main" id="{CDC703AB-7C75-D459-72CF-875A445F9A8A}"/>
              </a:ext>
            </a:extLst>
          </p:cNvPr>
          <p:cNvGrpSpPr/>
          <p:nvPr/>
        </p:nvGrpSpPr>
        <p:grpSpPr>
          <a:xfrm>
            <a:off x="15761971" y="738984"/>
            <a:ext cx="1700528" cy="430887"/>
            <a:chOff x="15761971" y="738984"/>
            <a:chExt cx="1700528" cy="430887"/>
          </a:xfrm>
        </p:grpSpPr>
        <p:sp>
          <p:nvSpPr>
            <p:cNvPr id="7" name="Freeform 25">
              <a:extLst>
                <a:ext uri="{FF2B5EF4-FFF2-40B4-BE49-F238E27FC236}">
                  <a16:creationId xmlns:a16="http://schemas.microsoft.com/office/drawing/2014/main" id="{7D701667-85EE-383C-4A19-4DDA9B1BC14C}"/>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8" name="TextBox 7">
              <a:extLst>
                <a:ext uri="{FF2B5EF4-FFF2-40B4-BE49-F238E27FC236}">
                  <a16:creationId xmlns:a16="http://schemas.microsoft.com/office/drawing/2014/main" id="{FE2A8D29-B6E6-AE2F-C3CD-D348DBC70D63}"/>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164696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childTnLst>
                          </p:cTn>
                        </p:par>
                        <p:par>
                          <p:cTn id="14" fill="hold">
                            <p:stCondLst>
                              <p:cond delay="2155"/>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5FEB2450-A58E-4D74-8B0C-A52030315532}"/>
              </a:ext>
            </a:extLst>
          </p:cNvPr>
          <p:cNvGraphicFramePr/>
          <p:nvPr>
            <p:extLst>
              <p:ext uri="{D42A27DB-BD31-4B8C-83A1-F6EECF244321}">
                <p14:modId xmlns:p14="http://schemas.microsoft.com/office/powerpoint/2010/main" val="4122800039"/>
              </p:ext>
            </p:extLst>
          </p:nvPr>
        </p:nvGraphicFramePr>
        <p:xfrm>
          <a:off x="1866900" y="1905000"/>
          <a:ext cx="7277100" cy="70104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5BA4470B-698D-46F4-83DF-97E5A19F16D1}"/>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Trends</a:t>
            </a:r>
            <a:endParaRPr lang="en-US" sz="6000" b="0">
              <a:latin typeface="Impact" panose="020B0806030902050204" pitchFamily="34" charset="0"/>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54F8168-0102-4CA1-A80A-27A574CE1F9B}"/>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Tree>
    <p:extLst>
      <p:ext uri="{BB962C8B-B14F-4D97-AF65-F5344CB8AC3E}">
        <p14:creationId xmlns:p14="http://schemas.microsoft.com/office/powerpoint/2010/main" val="2270235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C5128540-D148-4124-B04D-298F2732F00C}"/>
              </a:ext>
            </a:extLst>
          </p:cNvPr>
          <p:cNvGraphicFramePr/>
          <p:nvPr>
            <p:extLst>
              <p:ext uri="{D42A27DB-BD31-4B8C-83A1-F6EECF244321}">
                <p14:modId xmlns:p14="http://schemas.microsoft.com/office/powerpoint/2010/main" val="2587840920"/>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CD7A0780-80E3-43AA-B9FD-5F4CCE823D3D}"/>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Analysis</a:t>
            </a:r>
            <a:endParaRPr lang="en-US" sz="6000" b="0">
              <a:latin typeface="Impact" panose="020B0806030902050204" pitchFamily="34" charset="0"/>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B1412AF-1C74-761D-234F-40D0B8654BEF}"/>
              </a:ext>
            </a:extLst>
          </p:cNvPr>
          <p:cNvSpPr/>
          <p:nvPr/>
        </p:nvSpPr>
        <p:spPr>
          <a:xfrm>
            <a:off x="1760631"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Tree>
    <p:extLst>
      <p:ext uri="{BB962C8B-B14F-4D97-AF65-F5344CB8AC3E}">
        <p14:creationId xmlns:p14="http://schemas.microsoft.com/office/powerpoint/2010/main" val="1957227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1B03F463-4BC5-4E1B-A7C1-1326011CC909}"/>
              </a:ext>
            </a:extLst>
          </p:cNvPr>
          <p:cNvSpPr/>
          <p:nvPr/>
        </p:nvSpPr>
        <p:spPr>
          <a:xfrm>
            <a:off x="2664049"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EFDF5D29-51CB-429F-A914-4C3D0BFF3301}"/>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2E8FCB4A-3280-4F65-8343-41A426005662}"/>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8B80C9AE-FB0A-4475-8B88-EF2BE2D5001F}"/>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1394EC30-9E2C-4CE7-93D7-DEF676E1F822}"/>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08823FBB-C0AD-4B71-B8E1-623BA194EA2B}"/>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4CC225B1-BBAF-4D9F-ACBC-26832BA81AAA}"/>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501D2E3F-E5E5-4B34-8F9E-AFD3E545F2B6}"/>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07E501E5-8833-474F-A9C6-55AC28F00DD8}"/>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481D777E-8E3F-4A8A-87AB-F54256D6C6E3}"/>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E8B6B7EA-CB54-4655-ABB2-3DC5CF787DD6}"/>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FE695FD1-319C-4068-8EFD-32AF682E30C0}"/>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1F2F0370-BF9D-4434-A00F-A3070AAAE0B6}"/>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8177CC51-791E-441E-8D8D-417AE5D2FEAA}"/>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B0354CAC-C762-4782-9E71-0CD39F2E5F43}"/>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1224948B-0B6E-4868-BEC8-CB6D36137C99}"/>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623AB70B-D8F8-40DE-B2EC-1E5D4A236BAA}"/>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EABEBC5B-2AC6-4F17-AA82-A49E1D0AC721}"/>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85212BE9-DAF4-4A73-9A4D-0B0F46B03AE8}"/>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58146C4F-3595-42DA-986D-DAEEF0E11932}"/>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4069D70C-4E07-4E8F-AC4E-6E3A425B7A11}"/>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79464F64-8F90-4381-AFBF-9DC51556917E}"/>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Oval 23">
            <a:extLst>
              <a:ext uri="{FF2B5EF4-FFF2-40B4-BE49-F238E27FC236}">
                <a16:creationId xmlns:a16="http://schemas.microsoft.com/office/drawing/2014/main" id="{52722732-3833-4D03-9429-8E9FCB681830}"/>
              </a:ext>
            </a:extLst>
          </p:cNvPr>
          <p:cNvSpPr/>
          <p:nvPr/>
        </p:nvSpPr>
        <p:spPr>
          <a:xfrm>
            <a:off x="7863838"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5606258B-4EDF-4CC0-9999-CD3066A535CA}"/>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7C135C23-6134-4F00-9887-22FF49DCC1D1}"/>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E4870285-711E-42E7-AF04-DE144B3B7BAF}"/>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3493FA0D-190D-4FF2-B4A0-05C179B6F5FC}"/>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5A45C5C5-8B4F-430E-9251-3D54F081486C}"/>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58CD274E-2820-4252-9764-2616ACFE3882}"/>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C1F6CE8F-B789-44B2-B17F-01F52B62E4FA}"/>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8C82CE74-DF61-4744-9821-AFC146AEAD31}"/>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78C67BAF-8EE2-41EC-8401-6A72044882C9}"/>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F308F6AC-239C-405B-9BF7-D8BA8335C8DA}"/>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30BAB9CE-E60F-4C15-8EEB-CEA3DBC65218}"/>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63560D58-4C03-4B1B-8541-096DB5184028}"/>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B29069A2-65D8-4591-9813-0B3B82396538}"/>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8E1DFB37-C8D8-43D7-A58B-2D2F0C23CE57}"/>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29C704E3-0FF8-43C7-9D05-367415A502A1}"/>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F7059C08-5F09-40CB-AC35-BC6503581528}"/>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66A56854-A69A-48DE-B1EC-A5C2FC62F991}"/>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A656D80F-B7C3-4B2C-BBE8-5D5FD13F9053}"/>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07A060F6-B244-4393-A7F7-97C0E533F068}"/>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D548B160-3FB2-415B-AA5D-B5A4E461F24E}"/>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2110A0C8-5BA9-4A21-955F-760C2A11E2A6}"/>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C36983FC-87BB-4CB6-9EED-852235659DB5}"/>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23920A0D-F413-42C5-8267-4D75EFBF55F6}"/>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6A264584-9025-4048-AE8B-A4E6B44EA3A0}"/>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C8C5A4AA-921E-4D8B-A600-A711932F040B}"/>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0989AD21-5527-48E0-9613-EF67093498C6}"/>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42385E0B-6544-4677-B311-B6672C3343BF}"/>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Oval 51">
            <a:extLst>
              <a:ext uri="{FF2B5EF4-FFF2-40B4-BE49-F238E27FC236}">
                <a16:creationId xmlns:a16="http://schemas.microsoft.com/office/drawing/2014/main" id="{7760A13F-F6D7-4066-82B2-7E0649C43D7C}"/>
              </a:ext>
            </a:extLst>
          </p:cNvPr>
          <p:cNvSpPr/>
          <p:nvPr/>
        </p:nvSpPr>
        <p:spPr>
          <a:xfrm>
            <a:off x="13063627"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91A6EDFA-E3D8-4F3E-B07F-2BEA9DE99A7A}"/>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631AF87C-8127-4A1F-A857-2EFD644EFDB9}"/>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9E8EB4C4-FEBF-4E99-A438-5884CB8A0677}"/>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D810DF7F-D0BA-46C4-B850-C26DDB145109}"/>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5A8B8CEA-3886-44AC-9A99-CB91F8BDE58A}"/>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5027A7B5-EE66-4E3D-9707-4B7B53F81EBF}"/>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C7A2892E-BB07-4865-98E8-2E113C7476EE}"/>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CB0CC745-C228-42E7-9C10-66F8F791C6F5}"/>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59614E13-C536-4D58-B2E4-0439320A3F5E}"/>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B11407EF-54FB-4749-83B3-7EBEFEC1218A}"/>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B19CAC0B-0F41-4B27-AA1A-1BE578A8CE79}"/>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C29301DC-1160-4E48-B595-22D53726F654}"/>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EA367374-88FE-4F2B-9BC9-09F52F795794}"/>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20C01BF6-FD61-43F2-BB75-3E3D573B8C8F}"/>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1A4188BE-6E2F-42B5-B9FA-FE40232296B8}"/>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DD8A9063-EAA4-48D6-A1BF-FD2AF7D0FDDC}"/>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2384FD4C-E2A1-42DB-BF36-7DE97CD9E3D9}"/>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D727958A-C30C-4615-A4D4-413E98B9963E}"/>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AB3148A8-86A6-4A4F-8A0D-0B6CC7AA4667}"/>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73E694EC-95FE-48B2-A1C6-23592B1B6F57}"/>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83D30492-6866-4C27-9EFE-F1D6E0A4D400}"/>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8692A6B2-2155-48A4-982D-2B17F349BC37}"/>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7E30FBC7-B873-45AA-9BC7-252314881782}"/>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F3B3E9D1-695D-453C-9E5A-10F357CBF3F4}"/>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61309091-2906-43E8-ADF9-E37B64E129AC}"/>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B513CEF1-0ED7-4F8E-9F6A-11DA75853F75}"/>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FEC97A91-CF8F-4710-9848-BE3E0840B72F}"/>
              </a:ext>
            </a:extLst>
          </p:cNvPr>
          <p:cNvGrpSpPr/>
          <p:nvPr/>
        </p:nvGrpSpPr>
        <p:grpSpPr>
          <a:xfrm>
            <a:off x="1894480" y="6573453"/>
            <a:ext cx="4099461" cy="1837538"/>
            <a:chOff x="1783179" y="6781800"/>
            <a:chExt cx="4099461" cy="1837538"/>
          </a:xfrm>
        </p:grpSpPr>
        <p:sp>
          <p:nvSpPr>
            <p:cNvPr id="80" name="TextBox 79">
              <a:extLst>
                <a:ext uri="{FF2B5EF4-FFF2-40B4-BE49-F238E27FC236}">
                  <a16:creationId xmlns:a16="http://schemas.microsoft.com/office/drawing/2014/main" id="{ADD96E83-9AD5-44E4-B7B7-391BC5B63E9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F4ACE52-C9D5-455C-BFD8-95D3F82EA9D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ACFA058F-0AB5-446A-BB94-88C4D8DE060B}"/>
              </a:ext>
            </a:extLst>
          </p:cNvPr>
          <p:cNvGrpSpPr/>
          <p:nvPr/>
        </p:nvGrpSpPr>
        <p:grpSpPr>
          <a:xfrm>
            <a:off x="7094269" y="6573453"/>
            <a:ext cx="4099461" cy="1837538"/>
            <a:chOff x="1783179" y="6781800"/>
            <a:chExt cx="4099461" cy="1837538"/>
          </a:xfrm>
        </p:grpSpPr>
        <p:sp>
          <p:nvSpPr>
            <p:cNvPr id="83" name="TextBox 82">
              <a:extLst>
                <a:ext uri="{FF2B5EF4-FFF2-40B4-BE49-F238E27FC236}">
                  <a16:creationId xmlns:a16="http://schemas.microsoft.com/office/drawing/2014/main" id="{B3B67874-CADD-4016-8E64-620884B2444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23E7352-039F-47AB-A57E-FDBB40C81D6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F796DC60-354E-45B2-B7A3-63FA8F8C88C5}"/>
              </a:ext>
            </a:extLst>
          </p:cNvPr>
          <p:cNvGrpSpPr/>
          <p:nvPr/>
        </p:nvGrpSpPr>
        <p:grpSpPr>
          <a:xfrm>
            <a:off x="12294058" y="6573453"/>
            <a:ext cx="4099461" cy="1837538"/>
            <a:chOff x="1783179" y="6781800"/>
            <a:chExt cx="4099461" cy="1837538"/>
          </a:xfrm>
        </p:grpSpPr>
        <p:sp>
          <p:nvSpPr>
            <p:cNvPr id="86" name="TextBox 85">
              <a:extLst>
                <a:ext uri="{FF2B5EF4-FFF2-40B4-BE49-F238E27FC236}">
                  <a16:creationId xmlns:a16="http://schemas.microsoft.com/office/drawing/2014/main" id="{845D7795-9E9D-4D32-A975-77640E67CD7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B5C71EA-E9D7-4DF8-94A4-A5D1F8A6AB5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C30F37F0-1FD3-48CE-8653-2E2E210FCEE9}"/>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Comprtitors</a:t>
            </a:r>
            <a:endParaRPr lang="en-US" sz="6000">
              <a:latin typeface="Impact" panose="020B0806030902050204" pitchFamily="34" charset="0"/>
            </a:endParaRPr>
          </a:p>
        </p:txBody>
      </p:sp>
    </p:spTree>
    <p:extLst>
      <p:ext uri="{BB962C8B-B14F-4D97-AF65-F5344CB8AC3E}">
        <p14:creationId xmlns:p14="http://schemas.microsoft.com/office/powerpoint/2010/main" val="1976390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C5219343-775E-406B-9ECA-D6E4087338C5}"/>
              </a:ext>
            </a:extLst>
          </p:cNvPr>
          <p:cNvSpPr/>
          <p:nvPr/>
        </p:nvSpPr>
        <p:spPr>
          <a:xfrm>
            <a:off x="9482262" y="3092787"/>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Oval 2">
            <a:extLst>
              <a:ext uri="{FF2B5EF4-FFF2-40B4-BE49-F238E27FC236}">
                <a16:creationId xmlns:a16="http://schemas.microsoft.com/office/drawing/2014/main" id="{A292CC39-46A7-4861-A4C5-EEEDC5083008}"/>
              </a:ext>
            </a:extLst>
          </p:cNvPr>
          <p:cNvSpPr/>
          <p:nvPr/>
        </p:nvSpPr>
        <p:spPr>
          <a:xfrm>
            <a:off x="9482262" y="5986752"/>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F29E9C79-EF82-46BC-843C-02041D0FE43F}"/>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7BA8F339-0A81-4CD6-BDCD-40D9D93EB608}"/>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783EDA13-B977-4DB7-8B32-F40F366B9F7E}"/>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A02C3E9C-4E90-4519-8488-D0E7A9BF7E59}"/>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E6EA0AD5-28F6-4AAE-BCF0-64382D876887}"/>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Oval 8">
            <a:extLst>
              <a:ext uri="{FF2B5EF4-FFF2-40B4-BE49-F238E27FC236}">
                <a16:creationId xmlns:a16="http://schemas.microsoft.com/office/drawing/2014/main" id="{4D8455D9-5536-402E-A559-01A9512A9DF6}"/>
              </a:ext>
            </a:extLst>
          </p:cNvPr>
          <p:cNvSpPr/>
          <p:nvPr/>
        </p:nvSpPr>
        <p:spPr>
          <a:xfrm>
            <a:off x="6474662" y="3092787"/>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Oval 9">
            <a:extLst>
              <a:ext uri="{FF2B5EF4-FFF2-40B4-BE49-F238E27FC236}">
                <a16:creationId xmlns:a16="http://schemas.microsoft.com/office/drawing/2014/main" id="{55CF35A5-CFC8-410F-B1F7-62EAAF212244}"/>
              </a:ext>
            </a:extLst>
          </p:cNvPr>
          <p:cNvSpPr/>
          <p:nvPr/>
        </p:nvSpPr>
        <p:spPr>
          <a:xfrm>
            <a:off x="6474662" y="5986752"/>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133CAD54-0352-4E33-895F-936167EBA49D}"/>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8C939578-64BA-42D4-A071-99F4F675A7FE}"/>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462BABB9-4A5A-4E2D-8202-BD37CBC77EF1}"/>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DA42AF09-E007-4BAE-9AE9-286FA01C4CFA}"/>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3516430A-87FB-4E28-8CD2-5CCD761A4E68}"/>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AABFBAA5-4BA3-47BB-A381-96752B472649}"/>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2B0BE299-5338-4168-9595-FFA61C0B28E5}"/>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B6F6B61B-B7C6-4AF7-960C-2DB2A1CC3862}"/>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BF13533E-71B7-4239-8D07-F3229D182FAB}"/>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3D30F387-F7DE-4519-BCA2-D186B218259C}"/>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5B35B850-73F6-4491-A280-7087F7A55086}"/>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F8271F7A-CD40-426D-BCC4-C59C54FCA415}"/>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Google Shape;204;p13">
            <a:extLst>
              <a:ext uri="{FF2B5EF4-FFF2-40B4-BE49-F238E27FC236}">
                <a16:creationId xmlns:a16="http://schemas.microsoft.com/office/drawing/2014/main" id="{24412083-1FB7-49DA-91AD-D569CCF26D6A}"/>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Services</a:t>
            </a:r>
            <a:endParaRPr lang="en-US" sz="6000">
              <a:latin typeface="Impact" panose="020B0806030902050204" pitchFamily="34" charset="0"/>
            </a:endParaRPr>
          </a:p>
        </p:txBody>
      </p:sp>
      <p:sp>
        <p:nvSpPr>
          <p:cNvPr id="24" name="Rectangle 23">
            <a:extLst>
              <a:ext uri="{FF2B5EF4-FFF2-40B4-BE49-F238E27FC236}">
                <a16:creationId xmlns:a16="http://schemas.microsoft.com/office/drawing/2014/main" id="{DA7FEDFB-86E8-4BD7-A944-E86120EC30C1}"/>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639DE5A3-3680-4122-B525-3498B2313479}"/>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9C101EF0-FDEA-4CE7-926C-59E90322ECD5}"/>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F3E9CC8A-F07F-4536-B0E6-DBFDADB71B27}"/>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226752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0179B1A7-DD09-4847-B8BE-96D24C6C8F47}"/>
              </a:ext>
            </a:extLst>
          </p:cNvPr>
          <p:cNvSpPr txBox="1"/>
          <p:nvPr/>
        </p:nvSpPr>
        <p:spPr>
          <a:xfrm>
            <a:off x="10615080" y="2215701"/>
            <a:ext cx="37105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Our Portfolios</a:t>
            </a:r>
            <a:endParaRPr lang="en-US" sz="6000" b="0">
              <a:latin typeface="Impact" panose="020B0806030902050204"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0B5CFBF-8A92-48E2-927B-5BE3C5164F99}"/>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8" name="Picture Placeholder 7">
            <a:extLst>
              <a:ext uri="{FF2B5EF4-FFF2-40B4-BE49-F238E27FC236}">
                <a16:creationId xmlns:a16="http://schemas.microsoft.com/office/drawing/2014/main" id="{E249F5AF-486E-86CE-4739-E5CB62D39A8A}"/>
              </a:ext>
            </a:extLst>
          </p:cNvPr>
          <p:cNvSpPr>
            <a:spLocks noGrp="1"/>
          </p:cNvSpPr>
          <p:nvPr>
            <p:ph type="pic" sz="quarter" idx="10"/>
          </p:nvPr>
        </p:nvSpPr>
        <p:spPr/>
      </p:sp>
      <p:sp>
        <p:nvSpPr>
          <p:cNvPr id="9" name="Picture Placeholder 8">
            <a:extLst>
              <a:ext uri="{FF2B5EF4-FFF2-40B4-BE49-F238E27FC236}">
                <a16:creationId xmlns:a16="http://schemas.microsoft.com/office/drawing/2014/main" id="{B6E1DC47-1931-5FE7-920E-6388F093027B}"/>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232AD276-EC39-7D94-B6D3-36C616D832B3}"/>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4F71F2A8-3212-2DFF-00EB-0DB7DF71F339}"/>
              </a:ext>
            </a:extLst>
          </p:cNvPr>
          <p:cNvSpPr>
            <a:spLocks noGrp="1"/>
          </p:cNvSpPr>
          <p:nvPr>
            <p:ph type="pic" sz="quarter" idx="13"/>
          </p:nvPr>
        </p:nvSpPr>
        <p:spPr/>
      </p:sp>
    </p:spTree>
    <p:extLst>
      <p:ext uri="{BB962C8B-B14F-4D97-AF65-F5344CB8AC3E}">
        <p14:creationId xmlns:p14="http://schemas.microsoft.com/office/powerpoint/2010/main" val="930540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
                                        </p:tgtEl>
                                        <p:attrNameLst>
                                          <p:attrName>style.visibility</p:attrName>
                                        </p:attrNameLst>
                                      </p:cBhvr>
                                      <p:to>
                                        <p:strVal val="visible"/>
                                      </p:to>
                                    </p:set>
                                    <p:anim to="" calcmode="lin" valueType="num">
                                      <p:cBhvr>
                                        <p:cTn id="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C4BFB7D6-609F-4E3E-A6EE-DB8F726B448E}"/>
              </a:ext>
            </a:extLst>
          </p:cNvPr>
          <p:cNvSpPr txBox="1"/>
          <p:nvPr/>
        </p:nvSpPr>
        <p:spPr>
          <a:xfrm>
            <a:off x="1766510" y="2539028"/>
            <a:ext cx="4128104" cy="4247317"/>
          </a:xfrm>
          <a:prstGeom prst="rect">
            <a:avLst/>
          </a:prstGeom>
          <a:noFill/>
        </p:spPr>
        <p:txBody>
          <a:bodyPr wrap="square" rtlCol="0">
            <a:spAutoFit/>
          </a:bodyPr>
          <a:lstStyle/>
          <a:p>
            <a:r>
              <a:rPr lang="en-US" sz="5400">
                <a:solidFill>
                  <a:schemeClr val="tx1">
                    <a:lumMod val="85000"/>
                    <a:lumOff val="15000"/>
                  </a:schemeClr>
                </a:solidFill>
                <a:latin typeface="Impact" panose="020B0806030902050204" pitchFamily="34" charset="0"/>
                <a:cs typeface="Rubik Light" panose="00000400000000000000" pitchFamily="2" charset="-79"/>
              </a:rPr>
              <a:t>Let’s working together, to create something unique.</a:t>
            </a:r>
            <a:endParaRPr lang="en-ID" sz="5400" dirty="0">
              <a:solidFill>
                <a:schemeClr val="tx1">
                  <a:lumMod val="85000"/>
                  <a:lumOff val="15000"/>
                </a:schemeClr>
              </a:solidFill>
              <a:latin typeface="Impact" panose="020B0806030902050204" pitchFamily="34" charset="0"/>
              <a:cs typeface="Rubik Light" panose="00000400000000000000" pitchFamily="2" charset="-79"/>
            </a:endParaRPr>
          </a:p>
        </p:txBody>
      </p:sp>
      <p:sp>
        <p:nvSpPr>
          <p:cNvPr id="11" name="TextBox 10">
            <a:extLst>
              <a:ext uri="{FF2B5EF4-FFF2-40B4-BE49-F238E27FC236}">
                <a16:creationId xmlns:a16="http://schemas.microsoft.com/office/drawing/2014/main" id="{8FE4432D-42FF-A8A1-7D03-5FE2A1DC29A2}"/>
              </a:ext>
            </a:extLst>
          </p:cNvPr>
          <p:cNvSpPr txBox="1"/>
          <p:nvPr/>
        </p:nvSpPr>
        <p:spPr>
          <a:xfrm flipH="1">
            <a:off x="1772255" y="7145020"/>
            <a:ext cx="4247544" cy="789447"/>
          </a:xfrm>
          <a:prstGeom prst="rect">
            <a:avLst/>
          </a:prstGeom>
          <a:noFill/>
        </p:spPr>
        <p:txBody>
          <a:bodyPr wrap="square" rtlCol="0">
            <a:spAutoFit/>
          </a:bodyPr>
          <a:lstStyle/>
          <a:p>
            <a:pPr>
              <a:lnSpc>
                <a:spcPct val="150000"/>
              </a:lnSpc>
              <a:spcBef>
                <a:spcPts val="1800"/>
              </a:spcBef>
              <a:buClr>
                <a:schemeClr val="accent1"/>
              </a:buClr>
              <a:defRPr/>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a:t>
            </a:r>
          </a:p>
        </p:txBody>
      </p:sp>
      <p:sp>
        <p:nvSpPr>
          <p:cNvPr id="14" name="Picture Placeholder 13">
            <a:extLst>
              <a:ext uri="{FF2B5EF4-FFF2-40B4-BE49-F238E27FC236}">
                <a16:creationId xmlns:a16="http://schemas.microsoft.com/office/drawing/2014/main" id="{B71FB6C0-3904-48E2-A453-1BC1177CB991}"/>
              </a:ext>
            </a:extLst>
          </p:cNvPr>
          <p:cNvSpPr>
            <a:spLocks noGrp="1"/>
          </p:cNvSpPr>
          <p:nvPr>
            <p:ph type="pic" sz="quarter" idx="13"/>
          </p:nvPr>
        </p:nvSpPr>
        <p:spPr/>
      </p:sp>
      <p:sp>
        <p:nvSpPr>
          <p:cNvPr id="15" name="Picture Placeholder 14">
            <a:extLst>
              <a:ext uri="{FF2B5EF4-FFF2-40B4-BE49-F238E27FC236}">
                <a16:creationId xmlns:a16="http://schemas.microsoft.com/office/drawing/2014/main" id="{B0A439B1-4E51-1FC2-309F-34BD0F96232C}"/>
              </a:ext>
            </a:extLst>
          </p:cNvPr>
          <p:cNvSpPr>
            <a:spLocks noGrp="1"/>
          </p:cNvSpPr>
          <p:nvPr>
            <p:ph type="pic" sz="quarter" idx="14"/>
          </p:nvPr>
        </p:nvSpPr>
        <p:spPr/>
      </p:sp>
      <p:sp>
        <p:nvSpPr>
          <p:cNvPr id="16" name="Picture Placeholder 15">
            <a:extLst>
              <a:ext uri="{FF2B5EF4-FFF2-40B4-BE49-F238E27FC236}">
                <a16:creationId xmlns:a16="http://schemas.microsoft.com/office/drawing/2014/main" id="{D918B6D2-E8CB-FA97-EEEB-D1B82F074989}"/>
              </a:ext>
            </a:extLst>
          </p:cNvPr>
          <p:cNvSpPr>
            <a:spLocks noGrp="1"/>
          </p:cNvSpPr>
          <p:nvPr>
            <p:ph type="pic" sz="quarter" idx="15"/>
          </p:nvPr>
        </p:nvSpPr>
        <p:spPr/>
      </p:sp>
      <p:sp>
        <p:nvSpPr>
          <p:cNvPr id="8" name="Picture Placeholder 7">
            <a:extLst>
              <a:ext uri="{FF2B5EF4-FFF2-40B4-BE49-F238E27FC236}">
                <a16:creationId xmlns:a16="http://schemas.microsoft.com/office/drawing/2014/main" id="{94272C63-862C-93C3-0CD8-DCDA4FC541CC}"/>
              </a:ext>
            </a:extLst>
          </p:cNvPr>
          <p:cNvSpPr>
            <a:spLocks noGrp="1"/>
          </p:cNvSpPr>
          <p:nvPr>
            <p:ph type="pic" sz="quarter" idx="10"/>
          </p:nvPr>
        </p:nvSpPr>
        <p:spPr/>
      </p:sp>
      <p:sp>
        <p:nvSpPr>
          <p:cNvPr id="12" name="Picture Placeholder 11">
            <a:extLst>
              <a:ext uri="{FF2B5EF4-FFF2-40B4-BE49-F238E27FC236}">
                <a16:creationId xmlns:a16="http://schemas.microsoft.com/office/drawing/2014/main" id="{57748084-6F60-3205-A598-0FC40470BDED}"/>
              </a:ext>
            </a:extLst>
          </p:cNvPr>
          <p:cNvSpPr>
            <a:spLocks noGrp="1"/>
          </p:cNvSpPr>
          <p:nvPr>
            <p:ph type="pic" sz="quarter" idx="11"/>
          </p:nvPr>
        </p:nvSpPr>
        <p:spPr/>
      </p:sp>
      <p:sp>
        <p:nvSpPr>
          <p:cNvPr id="13" name="Picture Placeholder 12">
            <a:extLst>
              <a:ext uri="{FF2B5EF4-FFF2-40B4-BE49-F238E27FC236}">
                <a16:creationId xmlns:a16="http://schemas.microsoft.com/office/drawing/2014/main" id="{DE959A02-8D68-3CE5-781F-DB05C67DD309}"/>
              </a:ext>
            </a:extLst>
          </p:cNvPr>
          <p:cNvSpPr>
            <a:spLocks noGrp="1"/>
          </p:cNvSpPr>
          <p:nvPr>
            <p:ph type="pic" sz="quarter" idx="12"/>
          </p:nvPr>
        </p:nvSpPr>
        <p:spPr/>
      </p:sp>
    </p:spTree>
    <p:extLst>
      <p:ext uri="{BB962C8B-B14F-4D97-AF65-F5344CB8AC3E}">
        <p14:creationId xmlns:p14="http://schemas.microsoft.com/office/powerpoint/2010/main" val="3153094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1500"/>
                                  </p:iterate>
                                  <p:childTnLst>
                                    <p:set>
                                      <p:cBhvr>
                                        <p:cTn id="6" dur="750" fill="hold">
                                          <p:stCondLst>
                                            <p:cond delay="0"/>
                                          </p:stCondLst>
                                        </p:cTn>
                                        <p:tgtEl>
                                          <p:spTgt spid="9"/>
                                        </p:tgtEl>
                                        <p:attrNameLst>
                                          <p:attrName>style.visibility</p:attrName>
                                        </p:attrNameLst>
                                      </p:cBhvr>
                                      <p:to>
                                        <p:strVal val="visible"/>
                                      </p:to>
                                    </p:set>
                                    <p:anim to="" calcmode="lin" valueType="num">
                                      <p:cBhvr>
                                        <p:cTn id="7"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
                                        </p:tgtEl>
                                      </p:cBhvr>
                                    </p:animEffect>
                                  </p:childTnLst>
                                </p:cTn>
                              </p:par>
                            </p:childTnLst>
                          </p:cTn>
                        </p:par>
                        <p:par>
                          <p:cTn id="9" fill="hold">
                            <p:stCondLst>
                              <p:cond delay="1245"/>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C0D7A67-F91E-B7B8-7317-02E23723AB6A}"/>
              </a:ext>
            </a:extLst>
          </p:cNvPr>
          <p:cNvSpPr>
            <a:spLocks noGrp="1"/>
          </p:cNvSpPr>
          <p:nvPr>
            <p:ph type="pic" sz="quarter" idx="10"/>
          </p:nvPr>
        </p:nvSpPr>
        <p:spPr/>
      </p:sp>
      <p:sp>
        <p:nvSpPr>
          <p:cNvPr id="3" name="Freeform: Shape 2">
            <a:extLst>
              <a:ext uri="{FF2B5EF4-FFF2-40B4-BE49-F238E27FC236}">
                <a16:creationId xmlns:a16="http://schemas.microsoft.com/office/drawing/2014/main" id="{9692B6A0-7206-4A53-824E-9000A00793BA}"/>
              </a:ext>
            </a:extLst>
          </p:cNvPr>
          <p:cNvSpPr/>
          <p:nvPr/>
        </p:nvSpPr>
        <p:spPr>
          <a:xfrm flipH="1">
            <a:off x="11473246" y="1"/>
            <a:ext cx="2817486" cy="10286998"/>
          </a:xfrm>
          <a:custGeom>
            <a:avLst/>
            <a:gdLst>
              <a:gd name="connsiteX0" fmla="*/ 2134399 w 2817486"/>
              <a:gd name="connsiteY0" fmla="*/ 0 h 10286998"/>
              <a:gd name="connsiteX1" fmla="*/ 2817486 w 2817486"/>
              <a:gd name="connsiteY1" fmla="*/ 0 h 10286998"/>
              <a:gd name="connsiteX2" fmla="*/ 2704778 w 2817486"/>
              <a:gd name="connsiteY2" fmla="*/ 97629 h 10286998"/>
              <a:gd name="connsiteX3" fmla="*/ 471462 w 2817486"/>
              <a:gd name="connsiteY3" fmla="*/ 5143501 h 10286998"/>
              <a:gd name="connsiteX4" fmla="*/ 2704778 w 2817486"/>
              <a:gd name="connsiteY4" fmla="*/ 10189371 h 10286998"/>
              <a:gd name="connsiteX5" fmla="*/ 2817482 w 2817486"/>
              <a:gd name="connsiteY5" fmla="*/ 10286998 h 10286998"/>
              <a:gd name="connsiteX6" fmla="*/ 2134397 w 2817486"/>
              <a:gd name="connsiteY6" fmla="*/ 10286998 h 10286998"/>
              <a:gd name="connsiteX7" fmla="*/ 2127969 w 2817486"/>
              <a:gd name="connsiteY7" fmla="*/ 10280869 h 10286998"/>
              <a:gd name="connsiteX8" fmla="*/ 0 w 2817486"/>
              <a:gd name="connsiteY8" fmla="*/ 5143501 h 10286998"/>
              <a:gd name="connsiteX9" fmla="*/ 2127969 w 2817486"/>
              <a:gd name="connsiteY9" fmla="*/ 6131 h 1028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7486" h="10286998">
                <a:moveTo>
                  <a:pt x="2134399" y="0"/>
                </a:moveTo>
                <a:lnTo>
                  <a:pt x="2817486" y="0"/>
                </a:lnTo>
                <a:lnTo>
                  <a:pt x="2704778" y="97629"/>
                </a:lnTo>
                <a:cubicBezTo>
                  <a:pt x="1332806" y="1344600"/>
                  <a:pt x="471462" y="3143461"/>
                  <a:pt x="471462" y="5143501"/>
                </a:cubicBezTo>
                <a:cubicBezTo>
                  <a:pt x="471462" y="7143539"/>
                  <a:pt x="1332806" y="8942400"/>
                  <a:pt x="2704778" y="10189371"/>
                </a:cubicBezTo>
                <a:lnTo>
                  <a:pt x="2817482" y="10286998"/>
                </a:lnTo>
                <a:lnTo>
                  <a:pt x="2134397" y="10286998"/>
                </a:lnTo>
                <a:lnTo>
                  <a:pt x="2127969" y="10280869"/>
                </a:lnTo>
                <a:cubicBezTo>
                  <a:pt x="813202" y="8966102"/>
                  <a:pt x="0" y="7149768"/>
                  <a:pt x="0" y="5143501"/>
                </a:cubicBezTo>
                <a:cubicBezTo>
                  <a:pt x="0" y="3137233"/>
                  <a:pt x="813202" y="1320898"/>
                  <a:pt x="2127969" y="61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extBox 4">
            <a:extLst>
              <a:ext uri="{FF2B5EF4-FFF2-40B4-BE49-F238E27FC236}">
                <a16:creationId xmlns:a16="http://schemas.microsoft.com/office/drawing/2014/main" id="{7626A273-75EB-4F20-A853-58733C1DCFDC}"/>
              </a:ext>
            </a:extLst>
          </p:cNvPr>
          <p:cNvSpPr txBox="1"/>
          <p:nvPr/>
        </p:nvSpPr>
        <p:spPr>
          <a:xfrm>
            <a:off x="1765105" y="5645216"/>
            <a:ext cx="5283395" cy="584775"/>
          </a:xfrm>
          <a:prstGeom prst="rect">
            <a:avLst/>
          </a:prstGeom>
          <a:noFill/>
        </p:spPr>
        <p:txBody>
          <a:bodyPr wrap="square" rtlCol="0">
            <a:spAutoFit/>
          </a:bodyPr>
          <a:lstStyle/>
          <a:p>
            <a:r>
              <a:rPr lang="en-US" sz="3200">
                <a:solidFill>
                  <a:schemeClr val="tx1">
                    <a:lumMod val="85000"/>
                    <a:lumOff val="15000"/>
                  </a:schemeClr>
                </a:solidFill>
                <a:latin typeface="+mj-lt"/>
              </a:rPr>
              <a:t>Our Big Number</a:t>
            </a: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6E4A576-AA34-4464-A590-21A8E1C24C63}"/>
              </a:ext>
            </a:extLst>
          </p:cNvPr>
          <p:cNvSpPr/>
          <p:nvPr/>
        </p:nvSpPr>
        <p:spPr>
          <a:xfrm>
            <a:off x="1757680" y="7174340"/>
            <a:ext cx="6159404" cy="892167"/>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7" name="TextBox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115628E-ACEE-4DD2-9F69-A2166E8B9BC5}"/>
              </a:ext>
            </a:extLst>
          </p:cNvPr>
          <p:cNvSpPr txBox="1"/>
          <p:nvPr/>
        </p:nvSpPr>
        <p:spPr>
          <a:xfrm>
            <a:off x="1765105" y="2863477"/>
            <a:ext cx="11531795"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16600" spc="600">
                <a:solidFill>
                  <a:schemeClr val="accent1"/>
                </a:solidFill>
                <a:latin typeface="Impact" panose="020B0806030902050204" pitchFamily="34" charset="0"/>
              </a:rPr>
              <a:t>1,825,000</a:t>
            </a:r>
          </a:p>
        </p:txBody>
      </p:sp>
      <p:grpSp>
        <p:nvGrpSpPr>
          <p:cNvPr id="9" name="Group 8">
            <a:extLst>
              <a:ext uri="{FF2B5EF4-FFF2-40B4-BE49-F238E27FC236}">
                <a16:creationId xmlns:a16="http://schemas.microsoft.com/office/drawing/2014/main" id="{4833E2D9-B259-D4D0-C7D3-B8AE8F1A68FB}"/>
              </a:ext>
            </a:extLst>
          </p:cNvPr>
          <p:cNvGrpSpPr/>
          <p:nvPr/>
        </p:nvGrpSpPr>
        <p:grpSpPr>
          <a:xfrm>
            <a:off x="15761971" y="738984"/>
            <a:ext cx="1700528" cy="430887"/>
            <a:chOff x="15761971" y="738984"/>
            <a:chExt cx="1700528" cy="430887"/>
          </a:xfrm>
        </p:grpSpPr>
        <p:sp>
          <p:nvSpPr>
            <p:cNvPr id="10" name="Freeform 25">
              <a:extLst>
                <a:ext uri="{FF2B5EF4-FFF2-40B4-BE49-F238E27FC236}">
                  <a16:creationId xmlns:a16="http://schemas.microsoft.com/office/drawing/2014/main" id="{4A04EC14-66C5-150A-2EA8-4BAABFC36036}"/>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11" name="TextBox 10">
              <a:extLst>
                <a:ext uri="{FF2B5EF4-FFF2-40B4-BE49-F238E27FC236}">
                  <a16:creationId xmlns:a16="http://schemas.microsoft.com/office/drawing/2014/main" id="{5907DE6F-EBFB-6820-6F25-88683B767707}"/>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648789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7"/>
                                        </p:tgtEl>
                                        <p:attrNameLst>
                                          <p:attrName>style.visibility</p:attrName>
                                        </p:attrNameLst>
                                      </p:cBhvr>
                                      <p:to>
                                        <p:strVal val="visible"/>
                                      </p:to>
                                    </p:set>
                                    <p:anim to="" calcmode="lin" valueType="num">
                                      <p:cBhvr>
                                        <p:cTn id="12"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7"/>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1998"/>
                            </p:stCondLst>
                            <p:childTnLst>
                              <p:par>
                                <p:cTn id="19" presetID="10"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A8C82AC-2682-407A-BF89-696ACA830210}"/>
              </a:ext>
            </a:extLst>
          </p:cNvPr>
          <p:cNvGrpSpPr/>
          <p:nvPr/>
        </p:nvGrpSpPr>
        <p:grpSpPr>
          <a:xfrm>
            <a:off x="1502287" y="2834842"/>
            <a:ext cx="4617316" cy="4617316"/>
            <a:chOff x="1502287" y="2834842"/>
            <a:chExt cx="4617316" cy="4617316"/>
          </a:xfrm>
        </p:grpSpPr>
        <p:sp>
          <p:nvSpPr>
            <p:cNvPr id="3" name="Oval 21">
              <a:extLst>
                <a:ext uri="{FF2B5EF4-FFF2-40B4-BE49-F238E27FC236}">
                  <a16:creationId xmlns:a16="http://schemas.microsoft.com/office/drawing/2014/main" id="{63537258-9331-4421-9CB0-2D77228832E7}"/>
                </a:ext>
              </a:extLst>
            </p:cNvPr>
            <p:cNvSpPr/>
            <p:nvPr/>
          </p:nvSpPr>
          <p:spPr>
            <a:xfrm>
              <a:off x="1502287"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4" name="Google Shape;2533;p68">
              <a:extLst>
                <a:ext uri="{FF2B5EF4-FFF2-40B4-BE49-F238E27FC236}">
                  <a16:creationId xmlns:a16="http://schemas.microsoft.com/office/drawing/2014/main" id="{B210B8F6-04B9-41C1-B427-08956C115DFF}"/>
                </a:ext>
              </a:extLst>
            </p:cNvPr>
            <p:cNvSpPr txBox="1">
              <a:spLocks/>
            </p:cNvSpPr>
            <p:nvPr/>
          </p:nvSpPr>
          <p:spPr>
            <a:xfrm>
              <a:off x="1813728" y="3647802"/>
              <a:ext cx="399443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Impact" panose="020B0806030902050204" pitchFamily="34" charset="0"/>
                </a:rPr>
                <a:t>1.3m</a:t>
              </a:r>
            </a:p>
          </p:txBody>
        </p:sp>
        <p:sp>
          <p:nvSpPr>
            <p:cNvPr id="5" name="TextBox 4">
              <a:extLst>
                <a:ext uri="{FF2B5EF4-FFF2-40B4-BE49-F238E27FC236}">
                  <a16:creationId xmlns:a16="http://schemas.microsoft.com/office/drawing/2014/main" id="{EBFC2949-5770-4299-AC4A-603A43ADB992}"/>
                </a:ext>
              </a:extLst>
            </p:cNvPr>
            <p:cNvSpPr txBox="1"/>
            <p:nvPr/>
          </p:nvSpPr>
          <p:spPr>
            <a:xfrm>
              <a:off x="2145891"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Simple and powerful</a:t>
              </a:r>
            </a:p>
          </p:txBody>
        </p:sp>
      </p:grpSp>
      <p:grpSp>
        <p:nvGrpSpPr>
          <p:cNvPr id="6" name="Group 5">
            <a:extLst>
              <a:ext uri="{FF2B5EF4-FFF2-40B4-BE49-F238E27FC236}">
                <a16:creationId xmlns:a16="http://schemas.microsoft.com/office/drawing/2014/main" id="{8705F67A-8447-4087-BD38-1D18E308C49C}"/>
              </a:ext>
            </a:extLst>
          </p:cNvPr>
          <p:cNvGrpSpPr/>
          <p:nvPr/>
        </p:nvGrpSpPr>
        <p:grpSpPr>
          <a:xfrm>
            <a:off x="6835342" y="2834842"/>
            <a:ext cx="4617316" cy="4617316"/>
            <a:chOff x="6835342" y="2834842"/>
            <a:chExt cx="4617316" cy="4617316"/>
          </a:xfrm>
        </p:grpSpPr>
        <p:sp>
          <p:nvSpPr>
            <p:cNvPr id="7" name="Oval 23">
              <a:extLst>
                <a:ext uri="{FF2B5EF4-FFF2-40B4-BE49-F238E27FC236}">
                  <a16:creationId xmlns:a16="http://schemas.microsoft.com/office/drawing/2014/main" id="{9ED6A972-45C8-4938-A08D-E00599FF82AE}"/>
                </a:ext>
              </a:extLst>
            </p:cNvPr>
            <p:cNvSpPr/>
            <p:nvPr/>
          </p:nvSpPr>
          <p:spPr>
            <a:xfrm>
              <a:off x="6835342" y="2834842"/>
              <a:ext cx="4617316" cy="4617316"/>
            </a:xfrm>
            <a:prstGeom prst="ellipse">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8" name="Google Shape;2535;p68">
              <a:extLst>
                <a:ext uri="{FF2B5EF4-FFF2-40B4-BE49-F238E27FC236}">
                  <a16:creationId xmlns:a16="http://schemas.microsoft.com/office/drawing/2014/main" id="{981DFFC7-D0C0-405C-9345-A441A293D902}"/>
                </a:ext>
              </a:extLst>
            </p:cNvPr>
            <p:cNvSpPr txBox="1">
              <a:spLocks/>
            </p:cNvSpPr>
            <p:nvPr/>
          </p:nvSpPr>
          <p:spPr>
            <a:xfrm>
              <a:off x="7108113"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Impact" panose="020B0806030902050204" pitchFamily="34" charset="0"/>
                </a:rPr>
                <a:t>300k</a:t>
              </a:r>
            </a:p>
          </p:txBody>
        </p:sp>
        <p:sp>
          <p:nvSpPr>
            <p:cNvPr id="9" name="TextBox 8">
              <a:extLst>
                <a:ext uri="{FF2B5EF4-FFF2-40B4-BE49-F238E27FC236}">
                  <a16:creationId xmlns:a16="http://schemas.microsoft.com/office/drawing/2014/main" id="{C708CFE6-3B66-4A97-84B3-94F7F438DF77}"/>
                </a:ext>
              </a:extLst>
            </p:cNvPr>
            <p:cNvSpPr txBox="1"/>
            <p:nvPr/>
          </p:nvSpPr>
          <p:spPr>
            <a:xfrm>
              <a:off x="7498080"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Creative and Useful</a:t>
              </a:r>
            </a:p>
          </p:txBody>
        </p:sp>
      </p:grpSp>
      <p:grpSp>
        <p:nvGrpSpPr>
          <p:cNvPr id="10" name="Group 9">
            <a:extLst>
              <a:ext uri="{FF2B5EF4-FFF2-40B4-BE49-F238E27FC236}">
                <a16:creationId xmlns:a16="http://schemas.microsoft.com/office/drawing/2014/main" id="{BA597EB3-B97D-4B45-A35E-FB50198C8131}"/>
              </a:ext>
            </a:extLst>
          </p:cNvPr>
          <p:cNvGrpSpPr/>
          <p:nvPr/>
        </p:nvGrpSpPr>
        <p:grpSpPr>
          <a:xfrm>
            <a:off x="12168396" y="2834842"/>
            <a:ext cx="4617316" cy="4617316"/>
            <a:chOff x="12168396" y="2834842"/>
            <a:chExt cx="4617316" cy="4617316"/>
          </a:xfrm>
        </p:grpSpPr>
        <p:sp>
          <p:nvSpPr>
            <p:cNvPr id="11" name="Oval 25">
              <a:extLst>
                <a:ext uri="{FF2B5EF4-FFF2-40B4-BE49-F238E27FC236}">
                  <a16:creationId xmlns:a16="http://schemas.microsoft.com/office/drawing/2014/main" id="{6FC583EF-9CDC-4256-888E-3F2B1C9EA5C0}"/>
                </a:ext>
              </a:extLst>
            </p:cNvPr>
            <p:cNvSpPr/>
            <p:nvPr/>
          </p:nvSpPr>
          <p:spPr>
            <a:xfrm>
              <a:off x="12168396" y="2834842"/>
              <a:ext cx="4617316" cy="4617316"/>
            </a:xfrm>
            <a:prstGeom prst="ellipse">
              <a:avLst/>
            </a:prstGeom>
            <a:solidFill>
              <a:schemeClr val="accent3"/>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12" name="Google Shape;2537;p68">
              <a:extLst>
                <a:ext uri="{FF2B5EF4-FFF2-40B4-BE49-F238E27FC236}">
                  <a16:creationId xmlns:a16="http://schemas.microsoft.com/office/drawing/2014/main" id="{7E309EDA-DECD-4A13-9D35-2651E5B3551B}"/>
                </a:ext>
              </a:extLst>
            </p:cNvPr>
            <p:cNvSpPr txBox="1">
              <a:spLocks/>
            </p:cNvSpPr>
            <p:nvPr/>
          </p:nvSpPr>
          <p:spPr>
            <a:xfrm>
              <a:off x="12441167"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Impact" panose="020B0806030902050204" pitchFamily="34" charset="0"/>
                </a:rPr>
                <a:t>700k</a:t>
              </a:r>
            </a:p>
          </p:txBody>
        </p:sp>
        <p:sp>
          <p:nvSpPr>
            <p:cNvPr id="13" name="TextBox 12">
              <a:extLst>
                <a:ext uri="{FF2B5EF4-FFF2-40B4-BE49-F238E27FC236}">
                  <a16:creationId xmlns:a16="http://schemas.microsoft.com/office/drawing/2014/main" id="{77DAB49F-C9A7-4F50-835D-48E4F4126C8D}"/>
                </a:ext>
              </a:extLst>
            </p:cNvPr>
            <p:cNvSpPr txBox="1"/>
            <p:nvPr/>
          </p:nvSpPr>
          <p:spPr>
            <a:xfrm>
              <a:off x="12850269"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Flexible and creative</a:t>
              </a:r>
            </a:p>
          </p:txBody>
        </p:sp>
      </p:grpSp>
    </p:spTree>
    <p:extLst>
      <p:ext uri="{BB962C8B-B14F-4D97-AF65-F5344CB8AC3E}">
        <p14:creationId xmlns:p14="http://schemas.microsoft.com/office/powerpoint/2010/main" val="2024684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59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59000">
                                          <p:cBhvr additive="base">
                                            <p:cTn id="11" dur="1250" fill="hold"/>
                                            <p:tgtEl>
                                              <p:spTgt spid="6"/>
                                            </p:tgtEl>
                                            <p:attrNameLst>
                                              <p:attrName>ppt_x</p:attrName>
                                            </p:attrNameLst>
                                          </p:cBhvr>
                                          <p:tavLst>
                                            <p:tav tm="0">
                                              <p:val>
                                                <p:strVal val="#ppt_x"/>
                                              </p:val>
                                            </p:tav>
                                            <p:tav tm="100000">
                                              <p:val>
                                                <p:strVal val="#ppt_x"/>
                                              </p:val>
                                            </p:tav>
                                          </p:tavLst>
                                        </p:anim>
                                        <p:anim calcmode="lin" valueType="num" p14:bounceEnd="59000">
                                          <p:cBhvr additive="base">
                                            <p:cTn id="12" dur="125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9000">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59000">
                                          <p:cBhvr additive="base">
                                            <p:cTn id="15" dur="1250" fill="hold"/>
                                            <p:tgtEl>
                                              <p:spTgt spid="10"/>
                                            </p:tgtEl>
                                            <p:attrNameLst>
                                              <p:attrName>ppt_x</p:attrName>
                                            </p:attrNameLst>
                                          </p:cBhvr>
                                          <p:tavLst>
                                            <p:tav tm="0">
                                              <p:val>
                                                <p:strVal val="#ppt_x"/>
                                              </p:val>
                                            </p:tav>
                                            <p:tav tm="100000">
                                              <p:val>
                                                <p:strVal val="#ppt_x"/>
                                              </p:val>
                                            </p:tav>
                                          </p:tavLst>
                                        </p:anim>
                                        <p:anim calcmode="lin" valueType="num" p14:bounceEnd="59000">
                                          <p:cBhvr additive="base">
                                            <p:cTn id="16"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250" fill="hold"/>
                                            <p:tgtEl>
                                              <p:spTgt spid="6"/>
                                            </p:tgtEl>
                                            <p:attrNameLst>
                                              <p:attrName>ppt_x</p:attrName>
                                            </p:attrNameLst>
                                          </p:cBhvr>
                                          <p:tavLst>
                                            <p:tav tm="0">
                                              <p:val>
                                                <p:strVal val="#ppt_x"/>
                                              </p:val>
                                            </p:tav>
                                            <p:tav tm="100000">
                                              <p:val>
                                                <p:strVal val="#ppt_x"/>
                                              </p:val>
                                            </p:tav>
                                          </p:tavLst>
                                        </p:anim>
                                        <p:anim calcmode="lin" valueType="num">
                                          <p:cBhvr additive="base">
                                            <p:cTn id="12" dur="125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250" fill="hold"/>
                                            <p:tgtEl>
                                              <p:spTgt spid="10"/>
                                            </p:tgtEl>
                                            <p:attrNameLst>
                                              <p:attrName>ppt_x</p:attrName>
                                            </p:attrNameLst>
                                          </p:cBhvr>
                                          <p:tavLst>
                                            <p:tav tm="0">
                                              <p:val>
                                                <p:strVal val="#ppt_x"/>
                                              </p:val>
                                            </p:tav>
                                            <p:tav tm="100000">
                                              <p:val>
                                                <p:strVal val="#ppt_x"/>
                                              </p:val>
                                            </p:tav>
                                          </p:tavLst>
                                        </p:anim>
                                        <p:anim calcmode="lin" valueType="num">
                                          <p:cBhvr additive="base">
                                            <p:cTn id="16"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109062A7-AAC8-D260-E0C7-AF5F77C489DF}"/>
              </a:ext>
            </a:extLst>
          </p:cNvPr>
          <p:cNvSpPr>
            <a:spLocks noGrp="1"/>
          </p:cNvSpPr>
          <p:nvPr>
            <p:ph type="pic" sz="quarter" idx="10"/>
          </p:nvPr>
        </p:nvSpPr>
        <p:spPr/>
      </p:sp>
      <p:sp>
        <p:nvSpPr>
          <p:cNvPr id="3" name="Freeform: Shape 2">
            <a:extLst>
              <a:ext uri="{FF2B5EF4-FFF2-40B4-BE49-F238E27FC236}">
                <a16:creationId xmlns:a16="http://schemas.microsoft.com/office/drawing/2014/main" id="{D6F52202-29C5-4F51-AD23-36F7E5A51A16}"/>
              </a:ext>
            </a:extLst>
          </p:cNvPr>
          <p:cNvSpPr/>
          <p:nvPr/>
        </p:nvSpPr>
        <p:spPr>
          <a:xfrm flipH="1">
            <a:off x="7792202" y="1"/>
            <a:ext cx="2817486" cy="10286998"/>
          </a:xfrm>
          <a:custGeom>
            <a:avLst/>
            <a:gdLst>
              <a:gd name="connsiteX0" fmla="*/ 2134399 w 2817486"/>
              <a:gd name="connsiteY0" fmla="*/ 0 h 10286998"/>
              <a:gd name="connsiteX1" fmla="*/ 2817486 w 2817486"/>
              <a:gd name="connsiteY1" fmla="*/ 0 h 10286998"/>
              <a:gd name="connsiteX2" fmla="*/ 2704778 w 2817486"/>
              <a:gd name="connsiteY2" fmla="*/ 97629 h 10286998"/>
              <a:gd name="connsiteX3" fmla="*/ 471462 w 2817486"/>
              <a:gd name="connsiteY3" fmla="*/ 5143501 h 10286998"/>
              <a:gd name="connsiteX4" fmla="*/ 2704778 w 2817486"/>
              <a:gd name="connsiteY4" fmla="*/ 10189371 h 10286998"/>
              <a:gd name="connsiteX5" fmla="*/ 2817482 w 2817486"/>
              <a:gd name="connsiteY5" fmla="*/ 10286998 h 10286998"/>
              <a:gd name="connsiteX6" fmla="*/ 2134397 w 2817486"/>
              <a:gd name="connsiteY6" fmla="*/ 10286998 h 10286998"/>
              <a:gd name="connsiteX7" fmla="*/ 2127969 w 2817486"/>
              <a:gd name="connsiteY7" fmla="*/ 10280869 h 10286998"/>
              <a:gd name="connsiteX8" fmla="*/ 0 w 2817486"/>
              <a:gd name="connsiteY8" fmla="*/ 5143501 h 10286998"/>
              <a:gd name="connsiteX9" fmla="*/ 2127969 w 2817486"/>
              <a:gd name="connsiteY9" fmla="*/ 6131 h 1028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7486" h="10286998">
                <a:moveTo>
                  <a:pt x="2134399" y="0"/>
                </a:moveTo>
                <a:lnTo>
                  <a:pt x="2817486" y="0"/>
                </a:lnTo>
                <a:lnTo>
                  <a:pt x="2704778" y="97629"/>
                </a:lnTo>
                <a:cubicBezTo>
                  <a:pt x="1332806" y="1344600"/>
                  <a:pt x="471462" y="3143461"/>
                  <a:pt x="471462" y="5143501"/>
                </a:cubicBezTo>
                <a:cubicBezTo>
                  <a:pt x="471462" y="7143539"/>
                  <a:pt x="1332806" y="8942400"/>
                  <a:pt x="2704778" y="10189371"/>
                </a:cubicBezTo>
                <a:lnTo>
                  <a:pt x="2817482" y="10286998"/>
                </a:lnTo>
                <a:lnTo>
                  <a:pt x="2134397" y="10286998"/>
                </a:lnTo>
                <a:lnTo>
                  <a:pt x="2127969" y="10280869"/>
                </a:lnTo>
                <a:cubicBezTo>
                  <a:pt x="813202" y="8966102"/>
                  <a:pt x="0" y="7149768"/>
                  <a:pt x="0" y="5143501"/>
                </a:cubicBezTo>
                <a:cubicBezTo>
                  <a:pt x="0" y="3137233"/>
                  <a:pt x="813202" y="1320898"/>
                  <a:pt x="2127969" y="61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960210F-FD1B-42D8-9BBC-5BEFB68AA538}"/>
              </a:ext>
            </a:extLst>
          </p:cNvPr>
          <p:cNvSpPr txBox="1"/>
          <p:nvPr/>
        </p:nvSpPr>
        <p:spPr>
          <a:xfrm>
            <a:off x="2790683" y="2717110"/>
            <a:ext cx="606375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03.</a:t>
            </a:r>
          </a:p>
          <a:p>
            <a:pPr>
              <a:spcBef>
                <a:spcPts val="600"/>
              </a:spcBef>
            </a:pPr>
            <a:r>
              <a:rPr lang="en-US" altLang="zh-CN" sz="8000">
                <a:latin typeface="Impact" panose="020B0806030902050204" pitchFamily="34" charset="0"/>
              </a:rPr>
              <a:t>Infographics Design</a:t>
            </a:r>
          </a:p>
        </p:txBody>
      </p:sp>
      <p:sp>
        <p:nvSpPr>
          <p:cNvPr id="9" name="TextBox 8">
            <a:extLst>
              <a:ext uri="{FF2B5EF4-FFF2-40B4-BE49-F238E27FC236}">
                <a16:creationId xmlns:a16="http://schemas.microsoft.com/office/drawing/2014/main" id="{613BB836-39A8-26B6-E6EE-93DDDC6F25EC}"/>
              </a:ext>
            </a:extLst>
          </p:cNvPr>
          <p:cNvSpPr txBox="1"/>
          <p:nvPr/>
        </p:nvSpPr>
        <p:spPr>
          <a:xfrm>
            <a:off x="2790683" y="7142561"/>
            <a:ext cx="5847132" cy="789447"/>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grpSp>
        <p:nvGrpSpPr>
          <p:cNvPr id="6" name="Group 5">
            <a:extLst>
              <a:ext uri="{FF2B5EF4-FFF2-40B4-BE49-F238E27FC236}">
                <a16:creationId xmlns:a16="http://schemas.microsoft.com/office/drawing/2014/main" id="{EB527FE1-9C63-20A6-81A7-6A171036AD99}"/>
              </a:ext>
            </a:extLst>
          </p:cNvPr>
          <p:cNvGrpSpPr/>
          <p:nvPr/>
        </p:nvGrpSpPr>
        <p:grpSpPr>
          <a:xfrm>
            <a:off x="15761971" y="738984"/>
            <a:ext cx="1700528" cy="430887"/>
            <a:chOff x="15761971" y="738984"/>
            <a:chExt cx="1700528" cy="430887"/>
          </a:xfrm>
        </p:grpSpPr>
        <p:sp>
          <p:nvSpPr>
            <p:cNvPr id="7" name="Freeform 25">
              <a:extLst>
                <a:ext uri="{FF2B5EF4-FFF2-40B4-BE49-F238E27FC236}">
                  <a16:creationId xmlns:a16="http://schemas.microsoft.com/office/drawing/2014/main" id="{E2C29ADC-0171-CA47-E229-C0E8BBE9E1D6}"/>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8" name="TextBox 7">
              <a:extLst>
                <a:ext uri="{FF2B5EF4-FFF2-40B4-BE49-F238E27FC236}">
                  <a16:creationId xmlns:a16="http://schemas.microsoft.com/office/drawing/2014/main" id="{6BC94C54-60DF-837C-62FE-FDA0662DDB2D}"/>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212439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childTnLst>
                          </p:cTn>
                        </p:par>
                        <p:par>
                          <p:cTn id="14" fill="hold">
                            <p:stCondLst>
                              <p:cond delay="2200"/>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Google Shape;204;p13">
            <a:extLst>
              <a:ext uri="{FF2B5EF4-FFF2-40B4-BE49-F238E27FC236}">
                <a16:creationId xmlns:a16="http://schemas.microsoft.com/office/drawing/2014/main" id="{53A3B091-A01F-4CF8-A48A-5279E4C58123}"/>
              </a:ext>
            </a:extLst>
          </p:cNvPr>
          <p:cNvSpPr txBox="1">
            <a:spLocks/>
          </p:cNvSpPr>
          <p:nvPr/>
        </p:nvSpPr>
        <p:spPr>
          <a:xfrm>
            <a:off x="1859279" y="14325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Instructions For Use</a:t>
            </a:r>
          </a:p>
        </p:txBody>
      </p:sp>
      <p:sp>
        <p:nvSpPr>
          <p:cNvPr id="23" name="Google Shape;205;p13">
            <a:extLst>
              <a:ext uri="{FF2B5EF4-FFF2-40B4-BE49-F238E27FC236}">
                <a16:creationId xmlns:a16="http://schemas.microsoft.com/office/drawing/2014/main" id="{63C2ABBA-E143-41D5-B160-1527BA217344}"/>
              </a:ext>
            </a:extLst>
          </p:cNvPr>
          <p:cNvSpPr txBox="1">
            <a:spLocks/>
          </p:cNvSpPr>
          <p:nvPr/>
        </p:nvSpPr>
        <p:spPr>
          <a:xfrm>
            <a:off x="8758768" y="3500596"/>
            <a:ext cx="5559211" cy="3205003"/>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33" name="Google Shape;206;p13">
            <a:extLst>
              <a:ext uri="{FF2B5EF4-FFF2-40B4-BE49-F238E27FC236}">
                <a16:creationId xmlns:a16="http://schemas.microsoft.com/office/drawing/2014/main" id="{931AE853-B2EE-4509-998C-2045C21D3959}"/>
              </a:ext>
            </a:extLst>
          </p:cNvPr>
          <p:cNvSpPr txBox="1">
            <a:spLocks/>
          </p:cNvSpPr>
          <p:nvPr/>
        </p:nvSpPr>
        <p:spPr>
          <a:xfrm>
            <a:off x="1859279" y="3500596"/>
            <a:ext cx="5559211" cy="3205003"/>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34" name="Google Shape;207;p13">
            <a:extLst>
              <a:ext uri="{FF2B5EF4-FFF2-40B4-BE49-F238E27FC236}">
                <a16:creationId xmlns:a16="http://schemas.microsoft.com/office/drawing/2014/main" id="{7B9D73D2-2F07-4705-8264-7CE9B59772DD}"/>
              </a:ext>
            </a:extLst>
          </p:cNvPr>
          <p:cNvSpPr txBox="1">
            <a:spLocks/>
          </p:cNvSpPr>
          <p:nvPr/>
        </p:nvSpPr>
        <p:spPr>
          <a:xfrm>
            <a:off x="1859278" y="721650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600">
                <a:solidFill>
                  <a:schemeClr val="tx1">
                    <a:lumMod val="85000"/>
                    <a:lumOff val="15000"/>
                  </a:schemeClr>
                </a:solidFill>
              </a:rPr>
              <a:t>More info on how to use this template at </a:t>
            </a:r>
            <a:r>
              <a:rPr kumimoji="0" lang="en-US" sz="1600" b="0" i="0" u="none" strike="noStrike" kern="0" cap="none" spc="0" normalizeH="0" baseline="0" noProof="0">
                <a:ln>
                  <a:noFill/>
                </a:ln>
                <a:solidFill>
                  <a:sysClr val="windowText" lastClr="000000"/>
                </a:solidFill>
                <a:effectLst/>
                <a:uLnTx/>
                <a:uFillTx/>
                <a:hlinkClick r:id="rId3"/>
              </a:rPr>
              <a:t>https://mslides.com/powerpoint-tutorials/</a:t>
            </a:r>
            <a:endParaRPr lang="en-US" sz="1600"/>
          </a:p>
          <a:p>
            <a:pPr marL="0" indent="0">
              <a:lnSpc>
                <a:spcPct val="150000"/>
              </a:lnSpc>
              <a:spcBef>
                <a:spcPts val="0"/>
              </a:spcBef>
              <a:buFont typeface="Arial" panose="020B0604020202020204" pitchFamily="34" charset="0"/>
              <a:buNone/>
            </a:pPr>
            <a:r>
              <a:rPr lang="en-US" sz="1600">
                <a:solidFill>
                  <a:schemeClr val="tx1">
                    <a:lumMod val="85000"/>
                    <a:lumOff val="15000"/>
                  </a:schemeClr>
                </a:solidFill>
              </a:rPr>
              <a:t>This template is free to use under </a:t>
            </a:r>
            <a:r>
              <a:rPr lang="en-US" sz="1600" u="sng">
                <a:solidFill>
                  <a:schemeClr val="tx1">
                    <a:lumMod val="85000"/>
                    <a:lumOff val="15000"/>
                  </a:schemeClr>
                </a:solidFill>
                <a:hlinkClick r:id="rId4">
                  <a:extLst>
                    <a:ext uri="{A12FA001-AC4F-418D-AE19-62706E023703}">
                      <ahyp:hlinkClr xmlns:ahyp="http://schemas.microsoft.com/office/drawing/2018/hyperlinkcolor" val="tx"/>
                    </a:ext>
                  </a:extLst>
                </a:hlinkClick>
              </a:rPr>
              <a:t>Creative Commons Attribution license</a:t>
            </a:r>
            <a:r>
              <a:rPr lang="en-US" sz="1600">
                <a:solidFill>
                  <a:schemeClr val="tx1">
                    <a:lumMod val="85000"/>
                    <a:lumOff val="15000"/>
                  </a:schemeClr>
                </a:solidFill>
              </a:rPr>
              <a:t>. You can keep the Credits slide or mention SlidesCarnival and other resources used in a slide footer.</a:t>
            </a:r>
          </a:p>
          <a:p>
            <a:pPr marL="0" indent="0">
              <a:lnSpc>
                <a:spcPct val="150000"/>
              </a:lnSpc>
              <a:spcBef>
                <a:spcPts val="0"/>
              </a:spcBef>
              <a:buClr>
                <a:schemeClr val="dk1"/>
              </a:buClr>
              <a:buSzPts val="1100"/>
              <a:buFont typeface="Arial"/>
              <a:buNone/>
            </a:pPr>
            <a:endParaRPr lang="en-US" sz="16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600">
              <a:solidFill>
                <a:schemeClr val="tx1">
                  <a:lumMod val="85000"/>
                  <a:lumOff val="15000"/>
                </a:schemeClr>
              </a:solidFill>
            </a:endParaRPr>
          </a:p>
        </p:txBody>
      </p:sp>
    </p:spTree>
    <p:extLst>
      <p:ext uri="{BB962C8B-B14F-4D97-AF65-F5344CB8AC3E}">
        <p14:creationId xmlns:p14="http://schemas.microsoft.com/office/powerpoint/2010/main" val="866037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E72EA664-6164-4818-9DE3-CFC4E068285D}"/>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Text layouts</a:t>
            </a:r>
            <a:endParaRPr lang="en-US" sz="6000">
              <a:latin typeface="Impact" panose="020B0806030902050204" pitchFamily="34" charset="0"/>
            </a:endParaRPr>
          </a:p>
        </p:txBody>
      </p:sp>
      <p:grpSp>
        <p:nvGrpSpPr>
          <p:cNvPr id="3" name="Group 2">
            <a:extLst>
              <a:ext uri="{FF2B5EF4-FFF2-40B4-BE49-F238E27FC236}">
                <a16:creationId xmlns:a16="http://schemas.microsoft.com/office/drawing/2014/main" id="{33CADC70-D8D4-49D5-BA25-F78E6B6D9EB6}"/>
              </a:ext>
            </a:extLst>
          </p:cNvPr>
          <p:cNvGrpSpPr/>
          <p:nvPr/>
        </p:nvGrpSpPr>
        <p:grpSpPr>
          <a:xfrm>
            <a:off x="1891891" y="3413672"/>
            <a:ext cx="4104640" cy="1837538"/>
            <a:chOff x="1783179" y="6781800"/>
            <a:chExt cx="4099461" cy="1837538"/>
          </a:xfrm>
        </p:grpSpPr>
        <p:sp>
          <p:nvSpPr>
            <p:cNvPr id="4" name="TextBox 3">
              <a:extLst>
                <a:ext uri="{FF2B5EF4-FFF2-40B4-BE49-F238E27FC236}">
                  <a16:creationId xmlns:a16="http://schemas.microsoft.com/office/drawing/2014/main" id="{54F1C922-1BB9-43A9-8534-35F26327829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F50F45F-9A38-40DB-8103-604CA72CFF0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46FAD80E-CE99-4A92-BBC2-BDBC65929E93}"/>
              </a:ext>
            </a:extLst>
          </p:cNvPr>
          <p:cNvGrpSpPr/>
          <p:nvPr/>
        </p:nvGrpSpPr>
        <p:grpSpPr>
          <a:xfrm>
            <a:off x="7091680" y="3413672"/>
            <a:ext cx="4104640" cy="1837538"/>
            <a:chOff x="1783179" y="6781800"/>
            <a:chExt cx="4099461" cy="1837538"/>
          </a:xfrm>
        </p:grpSpPr>
        <p:sp>
          <p:nvSpPr>
            <p:cNvPr id="7" name="TextBox 6">
              <a:extLst>
                <a:ext uri="{FF2B5EF4-FFF2-40B4-BE49-F238E27FC236}">
                  <a16:creationId xmlns:a16="http://schemas.microsoft.com/office/drawing/2014/main" id="{2AE2C283-F65D-4FF7-9022-CF43216A6C2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A75F753-4337-4D6F-8A20-FAA2D929C71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56ED5918-ABFE-4A06-893F-1529C052BF69}"/>
              </a:ext>
            </a:extLst>
          </p:cNvPr>
          <p:cNvGrpSpPr/>
          <p:nvPr/>
        </p:nvGrpSpPr>
        <p:grpSpPr>
          <a:xfrm>
            <a:off x="12291469" y="3413672"/>
            <a:ext cx="4104640" cy="1837538"/>
            <a:chOff x="1783179" y="6781800"/>
            <a:chExt cx="4099461" cy="1837538"/>
          </a:xfrm>
        </p:grpSpPr>
        <p:sp>
          <p:nvSpPr>
            <p:cNvPr id="10" name="TextBox 9">
              <a:extLst>
                <a:ext uri="{FF2B5EF4-FFF2-40B4-BE49-F238E27FC236}">
                  <a16:creationId xmlns:a16="http://schemas.microsoft.com/office/drawing/2014/main" id="{408E7E65-3455-4FCD-AE39-016588C7B6E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7F543EF-D022-4C97-9005-6D9D13D7726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690652F4-78C7-4474-B175-AB3A6EA28A94}"/>
              </a:ext>
            </a:extLst>
          </p:cNvPr>
          <p:cNvGrpSpPr/>
          <p:nvPr/>
        </p:nvGrpSpPr>
        <p:grpSpPr>
          <a:xfrm>
            <a:off x="1891891" y="6173278"/>
            <a:ext cx="4104640" cy="1837538"/>
            <a:chOff x="1783179" y="6781800"/>
            <a:chExt cx="4099461" cy="1837538"/>
          </a:xfrm>
        </p:grpSpPr>
        <p:sp>
          <p:nvSpPr>
            <p:cNvPr id="13" name="TextBox 12">
              <a:extLst>
                <a:ext uri="{FF2B5EF4-FFF2-40B4-BE49-F238E27FC236}">
                  <a16:creationId xmlns:a16="http://schemas.microsoft.com/office/drawing/2014/main" id="{D3BF8AEF-0F0C-4CB6-BFCC-E78AB3F77AB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EFEF023-072F-4BDC-8771-74E51440B24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E544A129-C332-4416-A451-35E77710C921}"/>
              </a:ext>
            </a:extLst>
          </p:cNvPr>
          <p:cNvGrpSpPr/>
          <p:nvPr/>
        </p:nvGrpSpPr>
        <p:grpSpPr>
          <a:xfrm>
            <a:off x="7091680" y="6173278"/>
            <a:ext cx="4104640" cy="1837538"/>
            <a:chOff x="1783179" y="6781800"/>
            <a:chExt cx="4099461" cy="1837538"/>
          </a:xfrm>
        </p:grpSpPr>
        <p:sp>
          <p:nvSpPr>
            <p:cNvPr id="16" name="TextBox 15">
              <a:extLst>
                <a:ext uri="{FF2B5EF4-FFF2-40B4-BE49-F238E27FC236}">
                  <a16:creationId xmlns:a16="http://schemas.microsoft.com/office/drawing/2014/main" id="{CBC1B891-AEAF-4F4B-B9B5-BC98ACDBD7C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C27F69F-4FD2-4693-B13F-50C9188CD4B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7A9E0A52-8BE9-4C84-B5DC-C778BDB1915C}"/>
              </a:ext>
            </a:extLst>
          </p:cNvPr>
          <p:cNvGrpSpPr/>
          <p:nvPr/>
        </p:nvGrpSpPr>
        <p:grpSpPr>
          <a:xfrm>
            <a:off x="12291469" y="6173278"/>
            <a:ext cx="4104640" cy="1837538"/>
            <a:chOff x="1783179" y="6781800"/>
            <a:chExt cx="4099461" cy="1837538"/>
          </a:xfrm>
        </p:grpSpPr>
        <p:sp>
          <p:nvSpPr>
            <p:cNvPr id="19" name="TextBox 18">
              <a:extLst>
                <a:ext uri="{FF2B5EF4-FFF2-40B4-BE49-F238E27FC236}">
                  <a16:creationId xmlns:a16="http://schemas.microsoft.com/office/drawing/2014/main" id="{DA3EA2C1-7990-449E-8FD9-E9298095439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56DCAEE-1950-41B0-9076-4904A2FF944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702896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8">
            <a:extLst>
              <a:ext uri="{FF2B5EF4-FFF2-40B4-BE49-F238E27FC236}">
                <a16:creationId xmlns:a16="http://schemas.microsoft.com/office/drawing/2014/main" id="{FB7581FC-F46D-4312-88A8-47BAB54F042A}"/>
              </a:ext>
            </a:extLst>
          </p:cNvPr>
          <p:cNvSpPr/>
          <p:nvPr/>
        </p:nvSpPr>
        <p:spPr>
          <a:xfrm>
            <a:off x="7959425" y="4757577"/>
            <a:ext cx="2369147" cy="2369147"/>
          </a:xfrm>
          <a:custGeom>
            <a:avLst/>
            <a:gdLst>
              <a:gd name="connsiteX0" fmla="*/ 0 w 1439167"/>
              <a:gd name="connsiteY0" fmla="*/ 719584 h 1439167"/>
              <a:gd name="connsiteX1" fmla="*/ 719584 w 1439167"/>
              <a:gd name="connsiteY1" fmla="*/ 0 h 1439167"/>
              <a:gd name="connsiteX2" fmla="*/ 1439168 w 1439167"/>
              <a:gd name="connsiteY2" fmla="*/ 719584 h 1439167"/>
              <a:gd name="connsiteX3" fmla="*/ 719584 w 1439167"/>
              <a:gd name="connsiteY3" fmla="*/ 1439168 h 1439167"/>
              <a:gd name="connsiteX4" fmla="*/ 0 w 1439167"/>
              <a:gd name="connsiteY4" fmla="*/ 719584 h 1439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7" h="1439167">
                <a:moveTo>
                  <a:pt x="0" y="719584"/>
                </a:moveTo>
                <a:cubicBezTo>
                  <a:pt x="0" y="322169"/>
                  <a:pt x="322169" y="0"/>
                  <a:pt x="719584" y="0"/>
                </a:cubicBezTo>
                <a:cubicBezTo>
                  <a:pt x="1116999" y="0"/>
                  <a:pt x="1439168" y="322169"/>
                  <a:pt x="1439168" y="719584"/>
                </a:cubicBezTo>
                <a:cubicBezTo>
                  <a:pt x="1439168" y="1116999"/>
                  <a:pt x="1116999" y="1439168"/>
                  <a:pt x="719584" y="1439168"/>
                </a:cubicBezTo>
                <a:cubicBezTo>
                  <a:pt x="322169" y="1439168"/>
                  <a:pt x="0" y="1116999"/>
                  <a:pt x="0" y="719584"/>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a:solidFill>
                <a:prstClr val="white"/>
              </a:solidFill>
            </a:endParaRPr>
          </a:p>
        </p:txBody>
      </p:sp>
      <p:grpSp>
        <p:nvGrpSpPr>
          <p:cNvPr id="3" name="Group 2">
            <a:extLst>
              <a:ext uri="{FF2B5EF4-FFF2-40B4-BE49-F238E27FC236}">
                <a16:creationId xmlns:a16="http://schemas.microsoft.com/office/drawing/2014/main" id="{30882948-2ECF-4BB5-86C6-7A0BDE7D7156}"/>
              </a:ext>
            </a:extLst>
          </p:cNvPr>
          <p:cNvGrpSpPr/>
          <p:nvPr/>
        </p:nvGrpSpPr>
        <p:grpSpPr>
          <a:xfrm>
            <a:off x="6537962" y="3336111"/>
            <a:ext cx="5212078" cy="5212077"/>
            <a:chOff x="6537962" y="3078205"/>
            <a:chExt cx="5212078" cy="5212077"/>
          </a:xfrm>
        </p:grpSpPr>
        <p:sp>
          <p:nvSpPr>
            <p:cNvPr id="4" name="Arc 4">
              <a:extLst>
                <a:ext uri="{FF2B5EF4-FFF2-40B4-BE49-F238E27FC236}">
                  <a16:creationId xmlns:a16="http://schemas.microsoft.com/office/drawing/2014/main" id="{058A3850-E20D-4C60-B4FA-0E1C64990DF3}"/>
                </a:ext>
              </a:extLst>
            </p:cNvPr>
            <p:cNvSpPr/>
            <p:nvPr/>
          </p:nvSpPr>
          <p:spPr>
            <a:xfrm rot="18900000">
              <a:off x="6571469" y="3111715"/>
              <a:ext cx="5145059" cy="5145058"/>
            </a:xfrm>
            <a:prstGeom prst="blockArc">
              <a:avLst>
                <a:gd name="adj1" fmla="val 10800000"/>
                <a:gd name="adj2" fmla="val 162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 name="Arc 5">
              <a:extLst>
                <a:ext uri="{FF2B5EF4-FFF2-40B4-BE49-F238E27FC236}">
                  <a16:creationId xmlns:a16="http://schemas.microsoft.com/office/drawing/2014/main" id="{033F451C-21B7-48BE-9543-BA1B8BECC5E3}"/>
                </a:ext>
              </a:extLst>
            </p:cNvPr>
            <p:cNvSpPr/>
            <p:nvPr/>
          </p:nvSpPr>
          <p:spPr>
            <a:xfrm rot="18900000">
              <a:off x="6571469" y="3111715"/>
              <a:ext cx="5145059" cy="5145058"/>
            </a:xfrm>
            <a:prstGeom prst="blockArc">
              <a:avLst>
                <a:gd name="adj1" fmla="val 5400000"/>
                <a:gd name="adj2" fmla="val 108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6" name="Arc 6">
              <a:extLst>
                <a:ext uri="{FF2B5EF4-FFF2-40B4-BE49-F238E27FC236}">
                  <a16:creationId xmlns:a16="http://schemas.microsoft.com/office/drawing/2014/main" id="{DAD9D0F6-4CD7-490C-9C98-DF5B3D763726}"/>
                </a:ext>
              </a:extLst>
            </p:cNvPr>
            <p:cNvSpPr/>
            <p:nvPr/>
          </p:nvSpPr>
          <p:spPr>
            <a:xfrm rot="18900000">
              <a:off x="6571469" y="3111715"/>
              <a:ext cx="5145059" cy="5145058"/>
            </a:xfrm>
            <a:prstGeom prst="blockArc">
              <a:avLst>
                <a:gd name="adj1" fmla="val 0"/>
                <a:gd name="adj2" fmla="val 54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7" name="Arc 7">
              <a:extLst>
                <a:ext uri="{FF2B5EF4-FFF2-40B4-BE49-F238E27FC236}">
                  <a16:creationId xmlns:a16="http://schemas.microsoft.com/office/drawing/2014/main" id="{C9DA4095-2DD0-473D-AE42-31E6F392BA9A}"/>
                </a:ext>
              </a:extLst>
            </p:cNvPr>
            <p:cNvSpPr/>
            <p:nvPr/>
          </p:nvSpPr>
          <p:spPr>
            <a:xfrm rot="18900000">
              <a:off x="6571469" y="3111715"/>
              <a:ext cx="5145059" cy="5145058"/>
            </a:xfrm>
            <a:prstGeom prst="blockArc">
              <a:avLst>
                <a:gd name="adj1" fmla="val 16200000"/>
                <a:gd name="adj2" fmla="val 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8" name="Freeform: Shape 11">
              <a:extLst>
                <a:ext uri="{FF2B5EF4-FFF2-40B4-BE49-F238E27FC236}">
                  <a16:creationId xmlns:a16="http://schemas.microsoft.com/office/drawing/2014/main" id="{3A3CC026-F546-43B4-9F9B-BACD094CCBD3}"/>
                </a:ext>
              </a:extLst>
            </p:cNvPr>
            <p:cNvSpPr/>
            <p:nvPr/>
          </p:nvSpPr>
          <p:spPr>
            <a:xfrm rot="18900000">
              <a:off x="6537962"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9" name="Freeform: Shape 13">
              <a:extLst>
                <a:ext uri="{FF2B5EF4-FFF2-40B4-BE49-F238E27FC236}">
                  <a16:creationId xmlns:a16="http://schemas.microsoft.com/office/drawing/2014/main" id="{F76EB105-331D-485C-96B8-48D63C8EEF00}"/>
                </a:ext>
              </a:extLst>
            </p:cNvPr>
            <p:cNvSpPr/>
            <p:nvPr/>
          </p:nvSpPr>
          <p:spPr>
            <a:xfrm rot="18900000">
              <a:off x="10091635"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0" name="Freeform: Shape 14">
              <a:extLst>
                <a:ext uri="{FF2B5EF4-FFF2-40B4-BE49-F238E27FC236}">
                  <a16:creationId xmlns:a16="http://schemas.microsoft.com/office/drawing/2014/main" id="{72C7976A-0F82-4C39-B586-A8AD81E46351}"/>
                </a:ext>
              </a:extLst>
            </p:cNvPr>
            <p:cNvSpPr/>
            <p:nvPr/>
          </p:nvSpPr>
          <p:spPr>
            <a:xfrm rot="18900000">
              <a:off x="10091635"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1" name="Freeform: Shape 15">
              <a:extLst>
                <a:ext uri="{FF2B5EF4-FFF2-40B4-BE49-F238E27FC236}">
                  <a16:creationId xmlns:a16="http://schemas.microsoft.com/office/drawing/2014/main" id="{5EDD3962-9CC1-4C4A-AA23-72D55E09F69A}"/>
                </a:ext>
              </a:extLst>
            </p:cNvPr>
            <p:cNvSpPr/>
            <p:nvPr/>
          </p:nvSpPr>
          <p:spPr>
            <a:xfrm rot="18900000">
              <a:off x="6537962"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grpSp>
      <p:sp>
        <p:nvSpPr>
          <p:cNvPr id="12" name="Rectangle 11">
            <a:extLst>
              <a:ext uri="{FF2B5EF4-FFF2-40B4-BE49-F238E27FC236}">
                <a16:creationId xmlns:a16="http://schemas.microsoft.com/office/drawing/2014/main" id="{E1C3DB05-5958-4AB3-A594-395FD526AD2B}"/>
              </a:ext>
            </a:extLst>
          </p:cNvPr>
          <p:cNvSpPr/>
          <p:nvPr/>
        </p:nvSpPr>
        <p:spPr>
          <a:xfrm>
            <a:off x="1341702" y="3496092"/>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a:extLst>
              <a:ext uri="{FF2B5EF4-FFF2-40B4-BE49-F238E27FC236}">
                <a16:creationId xmlns:a16="http://schemas.microsoft.com/office/drawing/2014/main" id="{038C1353-11AB-4F6B-B9A5-18D3CBEE8B34}"/>
              </a:ext>
            </a:extLst>
          </p:cNvPr>
          <p:cNvSpPr/>
          <p:nvPr/>
        </p:nvSpPr>
        <p:spPr>
          <a:xfrm>
            <a:off x="1341702" y="7049765"/>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a:extLst>
              <a:ext uri="{FF2B5EF4-FFF2-40B4-BE49-F238E27FC236}">
                <a16:creationId xmlns:a16="http://schemas.microsoft.com/office/drawing/2014/main" id="{BA0FE4CE-D05F-45B4-B03F-C90AC94E788C}"/>
              </a:ext>
            </a:extLst>
          </p:cNvPr>
          <p:cNvSpPr/>
          <p:nvPr/>
        </p:nvSpPr>
        <p:spPr>
          <a:xfrm>
            <a:off x="12154459" y="3496092"/>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021FB929-2E47-4801-A054-94340A6D2BE0}"/>
              </a:ext>
            </a:extLst>
          </p:cNvPr>
          <p:cNvSpPr/>
          <p:nvPr/>
        </p:nvSpPr>
        <p:spPr>
          <a:xfrm>
            <a:off x="12154459" y="7049765"/>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6" name="Graphic 2">
            <a:extLst>
              <a:ext uri="{FF2B5EF4-FFF2-40B4-BE49-F238E27FC236}">
                <a16:creationId xmlns:a16="http://schemas.microsoft.com/office/drawing/2014/main" id="{DC3CEF30-38E3-443D-AF5C-5281064DCE70}"/>
              </a:ext>
            </a:extLst>
          </p:cNvPr>
          <p:cNvGrpSpPr/>
          <p:nvPr/>
        </p:nvGrpSpPr>
        <p:grpSpPr>
          <a:xfrm>
            <a:off x="7017289" y="3821054"/>
            <a:ext cx="699750" cy="688518"/>
            <a:chOff x="13185684" y="3434558"/>
            <a:chExt cx="1234415" cy="1214603"/>
          </a:xfrm>
          <a:solidFill>
            <a:schemeClr val="bg1"/>
          </a:solidFill>
        </p:grpSpPr>
        <p:sp>
          <p:nvSpPr>
            <p:cNvPr id="17" name="Freeform: Shape 16">
              <a:extLst>
                <a:ext uri="{FF2B5EF4-FFF2-40B4-BE49-F238E27FC236}">
                  <a16:creationId xmlns:a16="http://schemas.microsoft.com/office/drawing/2014/main" id="{8DD4F2FD-8B8F-405F-9310-F251BC901214}"/>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39DF1661-1C2E-4930-8B35-CDCFE38026CD}"/>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19" name="Freeform: Shape 18">
            <a:extLst>
              <a:ext uri="{FF2B5EF4-FFF2-40B4-BE49-F238E27FC236}">
                <a16:creationId xmlns:a16="http://schemas.microsoft.com/office/drawing/2014/main" id="{73009A7B-B44D-473E-8094-0A0284A36495}"/>
              </a:ext>
            </a:extLst>
          </p:cNvPr>
          <p:cNvSpPr/>
          <p:nvPr/>
        </p:nvSpPr>
        <p:spPr>
          <a:xfrm>
            <a:off x="10564074" y="3808545"/>
            <a:ext cx="713526" cy="71353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0" name="Graphic 4">
            <a:extLst>
              <a:ext uri="{FF2B5EF4-FFF2-40B4-BE49-F238E27FC236}">
                <a16:creationId xmlns:a16="http://schemas.microsoft.com/office/drawing/2014/main" id="{D970BF44-43ED-4A4F-8463-78F594ADFEF2}"/>
              </a:ext>
            </a:extLst>
          </p:cNvPr>
          <p:cNvGrpSpPr/>
          <p:nvPr/>
        </p:nvGrpSpPr>
        <p:grpSpPr>
          <a:xfrm>
            <a:off x="10564018" y="7362150"/>
            <a:ext cx="713638" cy="713672"/>
            <a:chOff x="10884230" y="3442838"/>
            <a:chExt cx="1234377" cy="1234439"/>
          </a:xfrm>
          <a:solidFill>
            <a:schemeClr val="bg1"/>
          </a:solidFill>
        </p:grpSpPr>
        <p:sp>
          <p:nvSpPr>
            <p:cNvPr id="21" name="Freeform: Shape 20">
              <a:extLst>
                <a:ext uri="{FF2B5EF4-FFF2-40B4-BE49-F238E27FC236}">
                  <a16:creationId xmlns:a16="http://schemas.microsoft.com/office/drawing/2014/main" id="{F2A5BE65-4D9D-4A4E-8DE2-473EB32DA759}"/>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047DA349-1DE1-43FB-9A56-7D9D60647BF2}"/>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D80734A0-4593-41BE-A39D-7DB8EB3F1A29}"/>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3D8E00EC-2825-42AD-ACEB-243FC3033870}"/>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98FAE191-EB1D-410F-901E-5761B85DBC8E}"/>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98CEA60C-F8D1-4D18-924B-ABF483B47742}"/>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3F6C7400-E216-4EB5-8079-96D65869C558}"/>
              </a:ext>
            </a:extLst>
          </p:cNvPr>
          <p:cNvGrpSpPr/>
          <p:nvPr/>
        </p:nvGrpSpPr>
        <p:grpSpPr>
          <a:xfrm>
            <a:off x="7010319" y="7362193"/>
            <a:ext cx="713690" cy="713586"/>
            <a:chOff x="13194714" y="5688212"/>
            <a:chExt cx="1234475" cy="1234293"/>
          </a:xfrm>
          <a:solidFill>
            <a:schemeClr val="bg1"/>
          </a:solidFill>
        </p:grpSpPr>
        <p:sp>
          <p:nvSpPr>
            <p:cNvPr id="28" name="Freeform: Shape 27">
              <a:extLst>
                <a:ext uri="{FF2B5EF4-FFF2-40B4-BE49-F238E27FC236}">
                  <a16:creationId xmlns:a16="http://schemas.microsoft.com/office/drawing/2014/main" id="{B24F4FD7-641F-4DEB-BFDF-33FD80D3EB8E}"/>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20320DBE-AC8B-4361-9546-CD8376356DD7}"/>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0" name="Graphic 4">
            <a:extLst>
              <a:ext uri="{FF2B5EF4-FFF2-40B4-BE49-F238E27FC236}">
                <a16:creationId xmlns:a16="http://schemas.microsoft.com/office/drawing/2014/main" id="{1A7FBCB6-8F8F-42E7-AFCE-5FD1407A3BC8}"/>
              </a:ext>
            </a:extLst>
          </p:cNvPr>
          <p:cNvGrpSpPr/>
          <p:nvPr/>
        </p:nvGrpSpPr>
        <p:grpSpPr>
          <a:xfrm>
            <a:off x="8711180" y="5509333"/>
            <a:ext cx="865636" cy="865634"/>
            <a:chOff x="10884251" y="7930615"/>
            <a:chExt cx="1234272" cy="1234272"/>
          </a:xfrm>
          <a:solidFill>
            <a:schemeClr val="tx1">
              <a:lumMod val="85000"/>
              <a:lumOff val="15000"/>
            </a:schemeClr>
          </a:solidFill>
        </p:grpSpPr>
        <p:sp>
          <p:nvSpPr>
            <p:cNvPr id="31" name="Freeform: Shape 30">
              <a:extLst>
                <a:ext uri="{FF2B5EF4-FFF2-40B4-BE49-F238E27FC236}">
                  <a16:creationId xmlns:a16="http://schemas.microsoft.com/office/drawing/2014/main" id="{B07A0833-99D6-4C95-8534-76740F0308EF}"/>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FEE0F283-88FA-433E-B6B4-6AAF8790E6D7}"/>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2BD4609B-F92E-455A-87F5-48CAD25E836F}"/>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3FA78052-9CE3-41FF-B38D-A10ABC5DB3F3}"/>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4D42D796-D1A2-4B63-A44E-EFA40140183C}"/>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A93F95D3-04B0-4F91-94A7-899B77120394}"/>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7" name="Google Shape;204;p13">
            <a:extLst>
              <a:ext uri="{FF2B5EF4-FFF2-40B4-BE49-F238E27FC236}">
                <a16:creationId xmlns:a16="http://schemas.microsoft.com/office/drawing/2014/main" id="{E779A562-1AD7-4ECB-AB8A-B429E5375B0C}"/>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spTree>
    <p:extLst>
      <p:ext uri="{BB962C8B-B14F-4D97-AF65-F5344CB8AC3E}">
        <p14:creationId xmlns:p14="http://schemas.microsoft.com/office/powerpoint/2010/main" val="1419881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 calcmode="lin" valueType="num">
                                      <p:cBhvr>
                                        <p:cTn id="14" dur="1000" fill="hold"/>
                                        <p:tgtEl>
                                          <p:spTgt spid="3"/>
                                        </p:tgtEl>
                                        <p:attrNameLst>
                                          <p:attrName>style.rotation</p:attrName>
                                        </p:attrNameLst>
                                      </p:cBhvr>
                                      <p:tavLst>
                                        <p:tav tm="0">
                                          <p:val>
                                            <p:fltVal val="90"/>
                                          </p:val>
                                        </p:tav>
                                        <p:tav tm="100000">
                                          <p:val>
                                            <p:fltVal val="0"/>
                                          </p:val>
                                        </p:tav>
                                      </p:tavLst>
                                    </p:anim>
                                    <p:animEffect transition="in" filter="fade">
                                      <p:cBhvr>
                                        <p:cTn id="15" dur="1000"/>
                                        <p:tgtEl>
                                          <p:spTgt spid="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1000" fill="hold"/>
                                        <p:tgtEl>
                                          <p:spTgt spid="2"/>
                                        </p:tgtEl>
                                        <p:attrNameLst>
                                          <p:attrName>ppt_w</p:attrName>
                                        </p:attrNameLst>
                                      </p:cBhvr>
                                      <p:tavLst>
                                        <p:tav tm="0">
                                          <p:val>
                                            <p:fltVal val="0"/>
                                          </p:val>
                                        </p:tav>
                                        <p:tav tm="100000">
                                          <p:val>
                                            <p:strVal val="#ppt_w"/>
                                          </p:val>
                                        </p:tav>
                                      </p:tavLst>
                                    </p:anim>
                                    <p:anim calcmode="lin" valueType="num">
                                      <p:cBhvr>
                                        <p:cTn id="19" dur="1000" fill="hold"/>
                                        <p:tgtEl>
                                          <p:spTgt spid="2"/>
                                        </p:tgtEl>
                                        <p:attrNameLst>
                                          <p:attrName>ppt_h</p:attrName>
                                        </p:attrNameLst>
                                      </p:cBhvr>
                                      <p:tavLst>
                                        <p:tav tm="0">
                                          <p:val>
                                            <p:fltVal val="0"/>
                                          </p:val>
                                        </p:tav>
                                        <p:tav tm="100000">
                                          <p:val>
                                            <p:strVal val="#ppt_h"/>
                                          </p:val>
                                        </p:tav>
                                      </p:tavLst>
                                    </p:anim>
                                    <p:animEffect transition="in" filter="fade">
                                      <p:cBhvr>
                                        <p:cTn id="20" dur="1000"/>
                                        <p:tgtEl>
                                          <p:spTgt spid="2"/>
                                        </p:tgtEl>
                                      </p:cBhvr>
                                    </p:animEffect>
                                  </p:childTnLst>
                                </p:cTn>
                              </p:par>
                              <p:par>
                                <p:cTn id="21" presetID="53" presetClass="entr" presetSubtype="16"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1000" fill="hold"/>
                                        <p:tgtEl>
                                          <p:spTgt spid="30"/>
                                        </p:tgtEl>
                                        <p:attrNameLst>
                                          <p:attrName>ppt_w</p:attrName>
                                        </p:attrNameLst>
                                      </p:cBhvr>
                                      <p:tavLst>
                                        <p:tav tm="0">
                                          <p:val>
                                            <p:fltVal val="0"/>
                                          </p:val>
                                        </p:tav>
                                        <p:tav tm="100000">
                                          <p:val>
                                            <p:strVal val="#ppt_w"/>
                                          </p:val>
                                        </p:tav>
                                      </p:tavLst>
                                    </p:anim>
                                    <p:anim calcmode="lin" valueType="num">
                                      <p:cBhvr>
                                        <p:cTn id="24" dur="1000" fill="hold"/>
                                        <p:tgtEl>
                                          <p:spTgt spid="30"/>
                                        </p:tgtEl>
                                        <p:attrNameLst>
                                          <p:attrName>ppt_h</p:attrName>
                                        </p:attrNameLst>
                                      </p:cBhvr>
                                      <p:tavLst>
                                        <p:tav tm="0">
                                          <p:val>
                                            <p:fltVal val="0"/>
                                          </p:val>
                                        </p:tav>
                                        <p:tav tm="100000">
                                          <p:val>
                                            <p:strVal val="#ppt_h"/>
                                          </p:val>
                                        </p:tav>
                                      </p:tavLst>
                                    </p:anim>
                                    <p:animEffect transition="in" filter="fade">
                                      <p:cBhvr>
                                        <p:cTn id="25" dur="1000"/>
                                        <p:tgtEl>
                                          <p:spTgt spid="30"/>
                                        </p:tgtEl>
                                      </p:cBhvr>
                                    </p:animEffect>
                                  </p:childTnLst>
                                </p:cTn>
                              </p:par>
                            </p:childTnLst>
                          </p:cTn>
                        </p:par>
                        <p:par>
                          <p:cTn id="26" fill="hold">
                            <p:stCondLst>
                              <p:cond delay="2155"/>
                            </p:stCondLst>
                            <p:childTnLst>
                              <p:par>
                                <p:cTn id="27" presetID="0" presetClass="entr" presetSubtype="0" fill="hold" nodeType="afterEffect">
                                  <p:stCondLst>
                                    <p:cond delay="0"/>
                                  </p:stCondLst>
                                  <p:childTnLst>
                                    <p:set>
                                      <p:cBhvr>
                                        <p:cTn id="28" dur="700" fill="hold">
                                          <p:stCondLst>
                                            <p:cond delay="0"/>
                                          </p:stCondLst>
                                        </p:cTn>
                                        <p:tgtEl>
                                          <p:spTgt spid="16"/>
                                        </p:tgtEl>
                                        <p:attrNameLst>
                                          <p:attrName>style.visibility</p:attrName>
                                        </p:attrNameLst>
                                      </p:cBhvr>
                                      <p:to>
                                        <p:strVal val="visible"/>
                                      </p:to>
                                    </p:set>
                                    <p:anim to="" calcmode="lin" valueType="num">
                                      <p:cBhvr>
                                        <p:cTn id="29" dur="7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31" presetID="2" presetClass="entr" presetSubtype="8" decel="10000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700" fill="hold"/>
                                        <p:tgtEl>
                                          <p:spTgt spid="12"/>
                                        </p:tgtEl>
                                        <p:attrNameLst>
                                          <p:attrName>ppt_x</p:attrName>
                                        </p:attrNameLst>
                                      </p:cBhvr>
                                      <p:tavLst>
                                        <p:tav tm="0">
                                          <p:val>
                                            <p:strVal val="0-#ppt_w/2"/>
                                          </p:val>
                                        </p:tav>
                                        <p:tav tm="100000">
                                          <p:val>
                                            <p:strVal val="#ppt_x"/>
                                          </p:val>
                                        </p:tav>
                                      </p:tavLst>
                                    </p:anim>
                                    <p:anim calcmode="lin" valueType="num">
                                      <p:cBhvr additive="base">
                                        <p:cTn id="34" dur="700" fill="hold"/>
                                        <p:tgtEl>
                                          <p:spTgt spid="12"/>
                                        </p:tgtEl>
                                        <p:attrNameLst>
                                          <p:attrName>ppt_y</p:attrName>
                                        </p:attrNameLst>
                                      </p:cBhvr>
                                      <p:tavLst>
                                        <p:tav tm="0">
                                          <p:val>
                                            <p:strVal val="#ppt_y"/>
                                          </p:val>
                                        </p:tav>
                                        <p:tav tm="100000">
                                          <p:val>
                                            <p:strVal val="#ppt_y"/>
                                          </p:val>
                                        </p:tav>
                                      </p:tavLst>
                                    </p:anim>
                                  </p:childTnLst>
                                </p:cTn>
                              </p:par>
                            </p:childTnLst>
                          </p:cTn>
                        </p:par>
                        <p:par>
                          <p:cTn id="35" fill="hold">
                            <p:stCondLst>
                              <p:cond delay="2855"/>
                            </p:stCondLst>
                            <p:childTnLst>
                              <p:par>
                                <p:cTn id="36" presetID="0" presetClass="entr" presetSubtype="0" fill="hold" grpId="0" nodeType="afterEffect">
                                  <p:stCondLst>
                                    <p:cond delay="0"/>
                                  </p:stCondLst>
                                  <p:childTnLst>
                                    <p:set>
                                      <p:cBhvr>
                                        <p:cTn id="37" dur="700" fill="hold">
                                          <p:stCondLst>
                                            <p:cond delay="0"/>
                                          </p:stCondLst>
                                        </p:cTn>
                                        <p:tgtEl>
                                          <p:spTgt spid="19"/>
                                        </p:tgtEl>
                                        <p:attrNameLst>
                                          <p:attrName>style.visibility</p:attrName>
                                        </p:attrNameLst>
                                      </p:cBhvr>
                                      <p:to>
                                        <p:strVal val="visible"/>
                                      </p:to>
                                    </p:set>
                                    <p:anim to="" calcmode="lin" valueType="num">
                                      <p:cBhvr>
                                        <p:cTn id="38" dur="700" fill="hold">
                                          <p:stCondLst>
                                            <p:cond delay="0"/>
                                          </p:stCondLst>
                                        </p:cTn>
                                        <p:tgtEl>
                                          <p:spTgt spid="19"/>
                                        </p:tgtEl>
                                        <p:attrNameLst>
                                          <p:attrName>ppt_h</p:attrName>
                                        </p:attrNameLst>
                                      </p:cBhvr>
                                      <p:tavLst>
                                        <p:tav tm="0" fmla="#ppt_h-#ppt_h*((1.5-1.5*$)^3-(1.5-1.5*$)^2)">
                                          <p:val>
                                            <p:strVal val="0"/>
                                          </p:val>
                                        </p:tav>
                                        <p:tav tm="100000">
                                          <p:val>
                                            <p:strVal val="1"/>
                                          </p:val>
                                        </p:tav>
                                      </p:tavLst>
                                    </p:anim>
                                    <p:anim to="" calcmode="lin" valueType="num">
                                      <p:cBhvr>
                                        <p:cTn id="39" dur="700" fill="hold">
                                          <p:stCondLst>
                                            <p:cond delay="0"/>
                                          </p:stCondLst>
                                        </p:cTn>
                                        <p:tgtEl>
                                          <p:spTgt spid="19"/>
                                        </p:tgtEl>
                                        <p:attrNameLst>
                                          <p:attrName>ppt_w</p:attrName>
                                        </p:attrNameLst>
                                      </p:cBhvr>
                                      <p:tavLst>
                                        <p:tav tm="0" fmla="#ppt_w-#ppt_w*((1.5-1.5*$)^3-(1.5-1.5*$)^2)">
                                          <p:val>
                                            <p:strVal val="0"/>
                                          </p:val>
                                        </p:tav>
                                        <p:tav tm="100000">
                                          <p:val>
                                            <p:strVal val="1"/>
                                          </p:val>
                                        </p:tav>
                                      </p:tavLst>
                                    </p:anim>
                                  </p:childTnLst>
                                </p:cTn>
                              </p:par>
                              <p:par>
                                <p:cTn id="40" presetID="2" presetClass="entr" presetSubtype="2" decel="100000"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700" fill="hold"/>
                                        <p:tgtEl>
                                          <p:spTgt spid="14"/>
                                        </p:tgtEl>
                                        <p:attrNameLst>
                                          <p:attrName>ppt_x</p:attrName>
                                        </p:attrNameLst>
                                      </p:cBhvr>
                                      <p:tavLst>
                                        <p:tav tm="0">
                                          <p:val>
                                            <p:strVal val="1+#ppt_w/2"/>
                                          </p:val>
                                        </p:tav>
                                        <p:tav tm="100000">
                                          <p:val>
                                            <p:strVal val="#ppt_x"/>
                                          </p:val>
                                        </p:tav>
                                      </p:tavLst>
                                    </p:anim>
                                    <p:anim calcmode="lin" valueType="num">
                                      <p:cBhvr additive="base">
                                        <p:cTn id="43" dur="700" fill="hold"/>
                                        <p:tgtEl>
                                          <p:spTgt spid="14"/>
                                        </p:tgtEl>
                                        <p:attrNameLst>
                                          <p:attrName>ppt_y</p:attrName>
                                        </p:attrNameLst>
                                      </p:cBhvr>
                                      <p:tavLst>
                                        <p:tav tm="0">
                                          <p:val>
                                            <p:strVal val="#ppt_y"/>
                                          </p:val>
                                        </p:tav>
                                        <p:tav tm="100000">
                                          <p:val>
                                            <p:strVal val="#ppt_y"/>
                                          </p:val>
                                        </p:tav>
                                      </p:tavLst>
                                    </p:anim>
                                  </p:childTnLst>
                                </p:cTn>
                              </p:par>
                            </p:childTnLst>
                          </p:cTn>
                        </p:par>
                        <p:par>
                          <p:cTn id="44" fill="hold">
                            <p:stCondLst>
                              <p:cond delay="3555"/>
                            </p:stCondLst>
                            <p:childTnLst>
                              <p:par>
                                <p:cTn id="45" presetID="0" presetClass="entr" presetSubtype="0" fill="hold" nodeType="afterEffect">
                                  <p:stCondLst>
                                    <p:cond delay="0"/>
                                  </p:stCondLst>
                                  <p:childTnLst>
                                    <p:set>
                                      <p:cBhvr>
                                        <p:cTn id="46" dur="700" fill="hold">
                                          <p:stCondLst>
                                            <p:cond delay="0"/>
                                          </p:stCondLst>
                                        </p:cTn>
                                        <p:tgtEl>
                                          <p:spTgt spid="20"/>
                                        </p:tgtEl>
                                        <p:attrNameLst>
                                          <p:attrName>style.visibility</p:attrName>
                                        </p:attrNameLst>
                                      </p:cBhvr>
                                      <p:to>
                                        <p:strVal val="visible"/>
                                      </p:to>
                                    </p:set>
                                    <p:anim to="" calcmode="lin" valueType="num">
                                      <p:cBhvr>
                                        <p:cTn id="47" dur="700" fill="hold">
                                          <p:stCondLst>
                                            <p:cond delay="0"/>
                                          </p:stCondLst>
                                        </p:cTn>
                                        <p:tgtEl>
                                          <p:spTgt spid="20"/>
                                        </p:tgtEl>
                                        <p:attrNameLst>
                                          <p:attrName>ppt_h</p:attrName>
                                        </p:attrNameLst>
                                      </p:cBhvr>
                                      <p:tavLst>
                                        <p:tav tm="0" fmla="#ppt_h-#ppt_h*((1.5-1.5*$)^3-(1.5-1.5*$)^2)">
                                          <p:val>
                                            <p:strVal val="0"/>
                                          </p:val>
                                        </p:tav>
                                        <p:tav tm="100000">
                                          <p:val>
                                            <p:strVal val="1"/>
                                          </p:val>
                                        </p:tav>
                                      </p:tavLst>
                                    </p:anim>
                                    <p:anim to="" calcmode="lin" valueType="num">
                                      <p:cBhvr>
                                        <p:cTn id="48" dur="700" fill="hold">
                                          <p:stCondLst>
                                            <p:cond delay="0"/>
                                          </p:stCondLst>
                                        </p:cTn>
                                        <p:tgtEl>
                                          <p:spTgt spid="20"/>
                                        </p:tgtEl>
                                        <p:attrNameLst>
                                          <p:attrName>ppt_w</p:attrName>
                                        </p:attrNameLst>
                                      </p:cBhvr>
                                      <p:tavLst>
                                        <p:tav tm="0" fmla="#ppt_w-#ppt_w*((1.5-1.5*$)^3-(1.5-1.5*$)^2)">
                                          <p:val>
                                            <p:strVal val="0"/>
                                          </p:val>
                                        </p:tav>
                                        <p:tav tm="100000">
                                          <p:val>
                                            <p:strVal val="1"/>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 calcmode="lin" valueType="num">
                                      <p:cBhvr additive="base">
                                        <p:cTn id="51" dur="700" fill="hold"/>
                                        <p:tgtEl>
                                          <p:spTgt spid="15"/>
                                        </p:tgtEl>
                                        <p:attrNameLst>
                                          <p:attrName>ppt_x</p:attrName>
                                        </p:attrNameLst>
                                      </p:cBhvr>
                                      <p:tavLst>
                                        <p:tav tm="0">
                                          <p:val>
                                            <p:strVal val="1+#ppt_w/2"/>
                                          </p:val>
                                        </p:tav>
                                        <p:tav tm="100000">
                                          <p:val>
                                            <p:strVal val="#ppt_x"/>
                                          </p:val>
                                        </p:tav>
                                      </p:tavLst>
                                    </p:anim>
                                    <p:anim calcmode="lin" valueType="num">
                                      <p:cBhvr additive="base">
                                        <p:cTn id="52" dur="700" fill="hold"/>
                                        <p:tgtEl>
                                          <p:spTgt spid="15"/>
                                        </p:tgtEl>
                                        <p:attrNameLst>
                                          <p:attrName>ppt_y</p:attrName>
                                        </p:attrNameLst>
                                      </p:cBhvr>
                                      <p:tavLst>
                                        <p:tav tm="0">
                                          <p:val>
                                            <p:strVal val="#ppt_y"/>
                                          </p:val>
                                        </p:tav>
                                        <p:tav tm="100000">
                                          <p:val>
                                            <p:strVal val="#ppt_y"/>
                                          </p:val>
                                        </p:tav>
                                      </p:tavLst>
                                    </p:anim>
                                  </p:childTnLst>
                                </p:cTn>
                              </p:par>
                            </p:childTnLst>
                          </p:cTn>
                        </p:par>
                        <p:par>
                          <p:cTn id="53" fill="hold">
                            <p:stCondLst>
                              <p:cond delay="4255"/>
                            </p:stCondLst>
                            <p:childTnLst>
                              <p:par>
                                <p:cTn id="54" presetID="0" presetClass="entr" presetSubtype="0" fill="hold" nodeType="afterEffect">
                                  <p:stCondLst>
                                    <p:cond delay="0"/>
                                  </p:stCondLst>
                                  <p:childTnLst>
                                    <p:set>
                                      <p:cBhvr>
                                        <p:cTn id="55" dur="700" fill="hold">
                                          <p:stCondLst>
                                            <p:cond delay="0"/>
                                          </p:stCondLst>
                                        </p:cTn>
                                        <p:tgtEl>
                                          <p:spTgt spid="27"/>
                                        </p:tgtEl>
                                        <p:attrNameLst>
                                          <p:attrName>style.visibility</p:attrName>
                                        </p:attrNameLst>
                                      </p:cBhvr>
                                      <p:to>
                                        <p:strVal val="visible"/>
                                      </p:to>
                                    </p:set>
                                    <p:anim to="" calcmode="lin" valueType="num">
                                      <p:cBhvr>
                                        <p:cTn id="56" dur="700" fill="hold">
                                          <p:stCondLst>
                                            <p:cond delay="0"/>
                                          </p:stCondLst>
                                        </p:cTn>
                                        <p:tgtEl>
                                          <p:spTgt spid="27"/>
                                        </p:tgtEl>
                                        <p:attrNameLst>
                                          <p:attrName>ppt_h</p:attrName>
                                        </p:attrNameLst>
                                      </p:cBhvr>
                                      <p:tavLst>
                                        <p:tav tm="0" fmla="#ppt_h-#ppt_h*((1.5-1.5*$)^3-(1.5-1.5*$)^2)">
                                          <p:val>
                                            <p:strVal val="0"/>
                                          </p:val>
                                        </p:tav>
                                        <p:tav tm="100000">
                                          <p:val>
                                            <p:strVal val="1"/>
                                          </p:val>
                                        </p:tav>
                                      </p:tavLst>
                                    </p:anim>
                                    <p:anim to="" calcmode="lin" valueType="num">
                                      <p:cBhvr>
                                        <p:cTn id="57" dur="700" fill="hold">
                                          <p:stCondLst>
                                            <p:cond delay="0"/>
                                          </p:stCondLst>
                                        </p:cTn>
                                        <p:tgtEl>
                                          <p:spTgt spid="27"/>
                                        </p:tgtEl>
                                        <p:attrNameLst>
                                          <p:attrName>ppt_w</p:attrName>
                                        </p:attrNameLst>
                                      </p:cBhvr>
                                      <p:tavLst>
                                        <p:tav tm="0" fmla="#ppt_w-#ppt_w*((1.5-1.5*$)^3-(1.5-1.5*$)^2)">
                                          <p:val>
                                            <p:strVal val="0"/>
                                          </p:val>
                                        </p:tav>
                                        <p:tav tm="100000">
                                          <p:val>
                                            <p:strVal val="1"/>
                                          </p:val>
                                        </p:tav>
                                      </p:tavLst>
                                    </p:anim>
                                  </p:childTnLst>
                                </p:cTn>
                              </p:par>
                              <p:par>
                                <p:cTn id="58" presetID="2" presetClass="entr" presetSubtype="8" decel="100000" fill="hold" grpId="0" nodeType="with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additive="base">
                                        <p:cTn id="60" dur="700" fill="hold"/>
                                        <p:tgtEl>
                                          <p:spTgt spid="13"/>
                                        </p:tgtEl>
                                        <p:attrNameLst>
                                          <p:attrName>ppt_x</p:attrName>
                                        </p:attrNameLst>
                                      </p:cBhvr>
                                      <p:tavLst>
                                        <p:tav tm="0">
                                          <p:val>
                                            <p:strVal val="0-#ppt_w/2"/>
                                          </p:val>
                                        </p:tav>
                                        <p:tav tm="100000">
                                          <p:val>
                                            <p:strVal val="#ppt_x"/>
                                          </p:val>
                                        </p:tav>
                                      </p:tavLst>
                                    </p:anim>
                                    <p:anim calcmode="lin" valueType="num">
                                      <p:cBhvr additive="base">
                                        <p:cTn id="61" dur="7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P spid="13" grpId="0"/>
      <p:bldP spid="14" grpId="0"/>
      <p:bldP spid="15" grpId="0"/>
      <p:bldP spid="19" grpId="0" animBg="1"/>
      <p:bldP spid="3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9D70EF18-809D-4CA5-96DF-E388E2133CF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sp>
        <p:nvSpPr>
          <p:cNvPr id="3" name="Rectangle 2">
            <a:extLst>
              <a:ext uri="{FF2B5EF4-FFF2-40B4-BE49-F238E27FC236}">
                <a16:creationId xmlns:a16="http://schemas.microsoft.com/office/drawing/2014/main" id="{FE738F1D-A103-4695-BA6F-F10E5428183F}"/>
              </a:ext>
            </a:extLst>
          </p:cNvPr>
          <p:cNvSpPr/>
          <p:nvPr/>
        </p:nvSpPr>
        <p:spPr>
          <a:xfrm>
            <a:off x="1341702" y="3700782"/>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a:extLst>
              <a:ext uri="{FF2B5EF4-FFF2-40B4-BE49-F238E27FC236}">
                <a16:creationId xmlns:a16="http://schemas.microsoft.com/office/drawing/2014/main" id="{21E947C3-A4AF-4BF7-8265-B5E2EAD82BE6}"/>
              </a:ext>
            </a:extLst>
          </p:cNvPr>
          <p:cNvSpPr/>
          <p:nvPr/>
        </p:nvSpPr>
        <p:spPr>
          <a:xfrm>
            <a:off x="1341702" y="6895689"/>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 name="Rectangle 4">
            <a:extLst>
              <a:ext uri="{FF2B5EF4-FFF2-40B4-BE49-F238E27FC236}">
                <a16:creationId xmlns:a16="http://schemas.microsoft.com/office/drawing/2014/main" id="{6BA9CD38-407E-41AF-9540-2CE308DE29C0}"/>
              </a:ext>
            </a:extLst>
          </p:cNvPr>
          <p:cNvSpPr/>
          <p:nvPr/>
        </p:nvSpPr>
        <p:spPr>
          <a:xfrm>
            <a:off x="12154459" y="3700782"/>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6" name="Rectangle 5">
            <a:extLst>
              <a:ext uri="{FF2B5EF4-FFF2-40B4-BE49-F238E27FC236}">
                <a16:creationId xmlns:a16="http://schemas.microsoft.com/office/drawing/2014/main" id="{BBE4BB6A-D6E3-418D-A387-34527ACB457D}"/>
              </a:ext>
            </a:extLst>
          </p:cNvPr>
          <p:cNvSpPr/>
          <p:nvPr/>
        </p:nvSpPr>
        <p:spPr>
          <a:xfrm>
            <a:off x="12154459" y="6895689"/>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7" name="Group 6">
            <a:extLst>
              <a:ext uri="{FF2B5EF4-FFF2-40B4-BE49-F238E27FC236}">
                <a16:creationId xmlns:a16="http://schemas.microsoft.com/office/drawing/2014/main" id="{268C0B70-86E7-44C5-81D7-E232B9EB4F47}"/>
              </a:ext>
            </a:extLst>
          </p:cNvPr>
          <p:cNvGrpSpPr/>
          <p:nvPr/>
        </p:nvGrpSpPr>
        <p:grpSpPr>
          <a:xfrm>
            <a:off x="6589267" y="3410145"/>
            <a:ext cx="5109466" cy="5111842"/>
            <a:chOff x="6277926" y="1615967"/>
            <a:chExt cx="3286239" cy="3282353"/>
          </a:xfrm>
          <a:solidFill>
            <a:srgbClr val="09C2B2"/>
          </a:solidFill>
        </p:grpSpPr>
        <p:sp>
          <p:nvSpPr>
            <p:cNvPr id="8" name="Freeform">
              <a:extLst>
                <a:ext uri="{FF2B5EF4-FFF2-40B4-BE49-F238E27FC236}">
                  <a16:creationId xmlns:a16="http://schemas.microsoft.com/office/drawing/2014/main" id="{F195A5EA-E7CD-42C7-9AC5-F3677F40C4D4}"/>
                </a:ext>
              </a:extLst>
            </p:cNvPr>
            <p:cNvSpPr>
              <a:spLocks/>
            </p:cNvSpPr>
            <p:nvPr/>
          </p:nvSpPr>
          <p:spPr bwMode="auto">
            <a:xfrm>
              <a:off x="7663446" y="1620629"/>
              <a:ext cx="1900719" cy="1958222"/>
            </a:xfrm>
            <a:custGeom>
              <a:avLst/>
              <a:gdLst>
                <a:gd name="T0" fmla="*/ 286 w 2446"/>
                <a:gd name="T1" fmla="*/ 0 h 2520"/>
                <a:gd name="T2" fmla="*/ 314 w 2446"/>
                <a:gd name="T3" fmla="*/ 0 h 2520"/>
                <a:gd name="T4" fmla="*/ 391 w 2446"/>
                <a:gd name="T5" fmla="*/ 0 h 2520"/>
                <a:gd name="T6" fmla="*/ 427 w 2446"/>
                <a:gd name="T7" fmla="*/ 0 h 2520"/>
                <a:gd name="T8" fmla="*/ 505 w 2446"/>
                <a:gd name="T9" fmla="*/ 0 h 2520"/>
                <a:gd name="T10" fmla="*/ 577 w 2446"/>
                <a:gd name="T11" fmla="*/ 0 h 2520"/>
                <a:gd name="T12" fmla="*/ 729 w 2446"/>
                <a:gd name="T13" fmla="*/ 0 h 2520"/>
                <a:gd name="T14" fmla="*/ 864 w 2446"/>
                <a:gd name="T15" fmla="*/ 0 h 2520"/>
                <a:gd name="T16" fmla="*/ 1029 w 2446"/>
                <a:gd name="T17" fmla="*/ 0 h 2520"/>
                <a:gd name="T18" fmla="*/ 1232 w 2446"/>
                <a:gd name="T19" fmla="*/ 0 h 2520"/>
                <a:gd name="T20" fmla="*/ 1381 w 2446"/>
                <a:gd name="T21" fmla="*/ 12 h 2520"/>
                <a:gd name="T22" fmla="*/ 1525 w 2446"/>
                <a:gd name="T23" fmla="*/ 41 h 2520"/>
                <a:gd name="T24" fmla="*/ 1663 w 2446"/>
                <a:gd name="T25" fmla="*/ 90 h 2520"/>
                <a:gd name="T26" fmla="*/ 1793 w 2446"/>
                <a:gd name="T27" fmla="*/ 157 h 2520"/>
                <a:gd name="T28" fmla="*/ 1915 w 2446"/>
                <a:gd name="T29" fmla="*/ 238 h 2520"/>
                <a:gd name="T30" fmla="*/ 2027 w 2446"/>
                <a:gd name="T31" fmla="*/ 334 h 2520"/>
                <a:gd name="T32" fmla="*/ 2128 w 2446"/>
                <a:gd name="T33" fmla="*/ 442 h 2520"/>
                <a:gd name="T34" fmla="*/ 2218 w 2446"/>
                <a:gd name="T35" fmla="*/ 560 h 2520"/>
                <a:gd name="T36" fmla="*/ 2294 w 2446"/>
                <a:gd name="T37" fmla="*/ 688 h 2520"/>
                <a:gd name="T38" fmla="*/ 2356 w 2446"/>
                <a:gd name="T39" fmla="*/ 824 h 2520"/>
                <a:gd name="T40" fmla="*/ 2402 w 2446"/>
                <a:gd name="T41" fmla="*/ 966 h 2520"/>
                <a:gd name="T42" fmla="*/ 2433 w 2446"/>
                <a:gd name="T43" fmla="*/ 1114 h 2520"/>
                <a:gd name="T44" fmla="*/ 2446 w 2446"/>
                <a:gd name="T45" fmla="*/ 1264 h 2520"/>
                <a:gd name="T46" fmla="*/ 2439 w 2446"/>
                <a:gd name="T47" fmla="*/ 1417 h 2520"/>
                <a:gd name="T48" fmla="*/ 2412 w 2446"/>
                <a:gd name="T49" fmla="*/ 1569 h 2520"/>
                <a:gd name="T50" fmla="*/ 2366 w 2446"/>
                <a:gd name="T51" fmla="*/ 1721 h 2520"/>
                <a:gd name="T52" fmla="*/ 2297 w 2446"/>
                <a:gd name="T53" fmla="*/ 1869 h 2520"/>
                <a:gd name="T54" fmla="*/ 2205 w 2446"/>
                <a:gd name="T55" fmla="*/ 2013 h 2520"/>
                <a:gd name="T56" fmla="*/ 2087 w 2446"/>
                <a:gd name="T57" fmla="*/ 2153 h 2520"/>
                <a:gd name="T58" fmla="*/ 1945 w 2446"/>
                <a:gd name="T59" fmla="*/ 2284 h 2520"/>
                <a:gd name="T60" fmla="*/ 1777 w 2446"/>
                <a:gd name="T61" fmla="*/ 2407 h 2520"/>
                <a:gd name="T62" fmla="*/ 1579 w 2446"/>
                <a:gd name="T63" fmla="*/ 2520 h 2520"/>
                <a:gd name="T64" fmla="*/ 1534 w 2446"/>
                <a:gd name="T65" fmla="*/ 2417 h 2520"/>
                <a:gd name="T66" fmla="*/ 1484 w 2446"/>
                <a:gd name="T67" fmla="*/ 2302 h 2520"/>
                <a:gd name="T68" fmla="*/ 1428 w 2446"/>
                <a:gd name="T69" fmla="*/ 2176 h 2520"/>
                <a:gd name="T70" fmla="*/ 1370 w 2446"/>
                <a:gd name="T71" fmla="*/ 2043 h 2520"/>
                <a:gd name="T72" fmla="*/ 1309 w 2446"/>
                <a:gd name="T73" fmla="*/ 1903 h 2520"/>
                <a:gd name="T74" fmla="*/ 1246 w 2446"/>
                <a:gd name="T75" fmla="*/ 1762 h 2520"/>
                <a:gd name="T76" fmla="*/ 1184 w 2446"/>
                <a:gd name="T77" fmla="*/ 1619 h 2520"/>
                <a:gd name="T78" fmla="*/ 1123 w 2446"/>
                <a:gd name="T79" fmla="*/ 1481 h 2520"/>
                <a:gd name="T80" fmla="*/ 1064 w 2446"/>
                <a:gd name="T81" fmla="*/ 1346 h 2520"/>
                <a:gd name="T82" fmla="*/ 1008 w 2446"/>
                <a:gd name="T83" fmla="*/ 1219 h 2520"/>
                <a:gd name="T84" fmla="*/ 958 w 2446"/>
                <a:gd name="T85" fmla="*/ 1104 h 2520"/>
                <a:gd name="T86" fmla="*/ 911 w 2446"/>
                <a:gd name="T87" fmla="*/ 1000 h 2520"/>
                <a:gd name="T88" fmla="*/ 873 w 2446"/>
                <a:gd name="T89" fmla="*/ 912 h 2520"/>
                <a:gd name="T90" fmla="*/ 842 w 2446"/>
                <a:gd name="T91" fmla="*/ 842 h 2520"/>
                <a:gd name="T92" fmla="*/ 820 w 2446"/>
                <a:gd name="T93" fmla="*/ 793 h 2520"/>
                <a:gd name="T94" fmla="*/ 809 w 2446"/>
                <a:gd name="T95" fmla="*/ 767 h 2520"/>
                <a:gd name="T96" fmla="*/ 806 w 2446"/>
                <a:gd name="T97" fmla="*/ 761 h 2520"/>
                <a:gd name="T98" fmla="*/ 793 w 2446"/>
                <a:gd name="T99" fmla="*/ 735 h 2520"/>
                <a:gd name="T100" fmla="*/ 768 w 2446"/>
                <a:gd name="T101" fmla="*/ 689 h 2520"/>
                <a:gd name="T102" fmla="*/ 729 w 2446"/>
                <a:gd name="T103" fmla="*/ 625 h 2520"/>
                <a:gd name="T104" fmla="*/ 677 w 2446"/>
                <a:gd name="T105" fmla="*/ 547 h 2520"/>
                <a:gd name="T106" fmla="*/ 611 w 2446"/>
                <a:gd name="T107" fmla="*/ 461 h 2520"/>
                <a:gd name="T108" fmla="*/ 532 w 2446"/>
                <a:gd name="T109" fmla="*/ 369 h 2520"/>
                <a:gd name="T110" fmla="*/ 438 w 2446"/>
                <a:gd name="T111" fmla="*/ 276 h 2520"/>
                <a:gd name="T112" fmla="*/ 331 w 2446"/>
                <a:gd name="T113" fmla="*/ 186 h 2520"/>
                <a:gd name="T114" fmla="*/ 209 w 2446"/>
                <a:gd name="T115" fmla="*/ 103 h 2520"/>
                <a:gd name="T116" fmla="*/ 73 w 2446"/>
                <a:gd name="T117" fmla="*/ 31 h 2520"/>
                <a:gd name="T118" fmla="*/ 51 w 2446"/>
                <a:gd name="T119" fmla="*/ 0 h 2520"/>
                <a:gd name="T120" fmla="*/ 136 w 2446"/>
                <a:gd name="T121" fmla="*/ 0 h 2520"/>
                <a:gd name="T122" fmla="*/ 200 w 2446"/>
                <a:gd name="T123" fmla="*/ 0 h 2520"/>
                <a:gd name="T124" fmla="*/ 268 w 2446"/>
                <a:gd name="T125" fmla="*/ 0 h 2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6" h="2520">
                  <a:moveTo>
                    <a:pt x="268" y="0"/>
                  </a:moveTo>
                  <a:lnTo>
                    <a:pt x="286" y="0"/>
                  </a:lnTo>
                  <a:lnTo>
                    <a:pt x="300" y="0"/>
                  </a:lnTo>
                  <a:lnTo>
                    <a:pt x="314" y="0"/>
                  </a:lnTo>
                  <a:lnTo>
                    <a:pt x="377" y="0"/>
                  </a:lnTo>
                  <a:lnTo>
                    <a:pt x="391" y="0"/>
                  </a:lnTo>
                  <a:lnTo>
                    <a:pt x="408" y="0"/>
                  </a:lnTo>
                  <a:lnTo>
                    <a:pt x="427" y="0"/>
                  </a:lnTo>
                  <a:lnTo>
                    <a:pt x="450" y="0"/>
                  </a:lnTo>
                  <a:lnTo>
                    <a:pt x="505" y="0"/>
                  </a:lnTo>
                  <a:lnTo>
                    <a:pt x="538" y="0"/>
                  </a:lnTo>
                  <a:lnTo>
                    <a:pt x="577" y="0"/>
                  </a:lnTo>
                  <a:lnTo>
                    <a:pt x="672" y="0"/>
                  </a:lnTo>
                  <a:lnTo>
                    <a:pt x="729" y="0"/>
                  </a:lnTo>
                  <a:lnTo>
                    <a:pt x="792" y="0"/>
                  </a:lnTo>
                  <a:lnTo>
                    <a:pt x="864" y="0"/>
                  </a:lnTo>
                  <a:lnTo>
                    <a:pt x="942" y="0"/>
                  </a:lnTo>
                  <a:lnTo>
                    <a:pt x="1029" y="0"/>
                  </a:lnTo>
                  <a:lnTo>
                    <a:pt x="1125" y="0"/>
                  </a:lnTo>
                  <a:lnTo>
                    <a:pt x="1232" y="0"/>
                  </a:lnTo>
                  <a:lnTo>
                    <a:pt x="1307" y="3"/>
                  </a:lnTo>
                  <a:lnTo>
                    <a:pt x="1381" y="12"/>
                  </a:lnTo>
                  <a:lnTo>
                    <a:pt x="1454" y="25"/>
                  </a:lnTo>
                  <a:lnTo>
                    <a:pt x="1525" y="41"/>
                  </a:lnTo>
                  <a:lnTo>
                    <a:pt x="1595" y="65"/>
                  </a:lnTo>
                  <a:lnTo>
                    <a:pt x="1663" y="90"/>
                  </a:lnTo>
                  <a:lnTo>
                    <a:pt x="1729" y="122"/>
                  </a:lnTo>
                  <a:lnTo>
                    <a:pt x="1793" y="157"/>
                  </a:lnTo>
                  <a:lnTo>
                    <a:pt x="1855" y="195"/>
                  </a:lnTo>
                  <a:lnTo>
                    <a:pt x="1915" y="238"/>
                  </a:lnTo>
                  <a:lnTo>
                    <a:pt x="1973" y="284"/>
                  </a:lnTo>
                  <a:lnTo>
                    <a:pt x="2027" y="334"/>
                  </a:lnTo>
                  <a:lnTo>
                    <a:pt x="2079" y="385"/>
                  </a:lnTo>
                  <a:lnTo>
                    <a:pt x="2128" y="442"/>
                  </a:lnTo>
                  <a:lnTo>
                    <a:pt x="2175" y="499"/>
                  </a:lnTo>
                  <a:lnTo>
                    <a:pt x="2218" y="560"/>
                  </a:lnTo>
                  <a:lnTo>
                    <a:pt x="2257" y="623"/>
                  </a:lnTo>
                  <a:lnTo>
                    <a:pt x="2294" y="688"/>
                  </a:lnTo>
                  <a:lnTo>
                    <a:pt x="2327" y="755"/>
                  </a:lnTo>
                  <a:lnTo>
                    <a:pt x="2356" y="824"/>
                  </a:lnTo>
                  <a:lnTo>
                    <a:pt x="2382" y="894"/>
                  </a:lnTo>
                  <a:lnTo>
                    <a:pt x="2402" y="966"/>
                  </a:lnTo>
                  <a:lnTo>
                    <a:pt x="2420" y="1039"/>
                  </a:lnTo>
                  <a:lnTo>
                    <a:pt x="2433" y="1114"/>
                  </a:lnTo>
                  <a:lnTo>
                    <a:pt x="2441" y="1188"/>
                  </a:lnTo>
                  <a:lnTo>
                    <a:pt x="2446" y="1264"/>
                  </a:lnTo>
                  <a:lnTo>
                    <a:pt x="2444" y="1340"/>
                  </a:lnTo>
                  <a:lnTo>
                    <a:pt x="2439" y="1417"/>
                  </a:lnTo>
                  <a:lnTo>
                    <a:pt x="2429" y="1492"/>
                  </a:lnTo>
                  <a:lnTo>
                    <a:pt x="2412" y="1569"/>
                  </a:lnTo>
                  <a:lnTo>
                    <a:pt x="2392" y="1645"/>
                  </a:lnTo>
                  <a:lnTo>
                    <a:pt x="2366" y="1721"/>
                  </a:lnTo>
                  <a:lnTo>
                    <a:pt x="2334" y="1795"/>
                  </a:lnTo>
                  <a:lnTo>
                    <a:pt x="2297" y="1869"/>
                  </a:lnTo>
                  <a:lnTo>
                    <a:pt x="2253" y="1942"/>
                  </a:lnTo>
                  <a:lnTo>
                    <a:pt x="2205" y="2013"/>
                  </a:lnTo>
                  <a:lnTo>
                    <a:pt x="2148" y="2084"/>
                  </a:lnTo>
                  <a:lnTo>
                    <a:pt x="2087" y="2153"/>
                  </a:lnTo>
                  <a:lnTo>
                    <a:pt x="2020" y="2220"/>
                  </a:lnTo>
                  <a:lnTo>
                    <a:pt x="1945" y="2284"/>
                  </a:lnTo>
                  <a:lnTo>
                    <a:pt x="1864" y="2347"/>
                  </a:lnTo>
                  <a:lnTo>
                    <a:pt x="1777" y="2407"/>
                  </a:lnTo>
                  <a:lnTo>
                    <a:pt x="1682" y="2465"/>
                  </a:lnTo>
                  <a:lnTo>
                    <a:pt x="1579" y="2520"/>
                  </a:lnTo>
                  <a:lnTo>
                    <a:pt x="1557" y="2470"/>
                  </a:lnTo>
                  <a:lnTo>
                    <a:pt x="1534" y="2417"/>
                  </a:lnTo>
                  <a:lnTo>
                    <a:pt x="1510" y="2361"/>
                  </a:lnTo>
                  <a:lnTo>
                    <a:pt x="1484" y="2302"/>
                  </a:lnTo>
                  <a:lnTo>
                    <a:pt x="1456" y="2240"/>
                  </a:lnTo>
                  <a:lnTo>
                    <a:pt x="1428" y="2176"/>
                  </a:lnTo>
                  <a:lnTo>
                    <a:pt x="1400" y="2110"/>
                  </a:lnTo>
                  <a:lnTo>
                    <a:pt x="1370" y="2043"/>
                  </a:lnTo>
                  <a:lnTo>
                    <a:pt x="1340" y="1973"/>
                  </a:lnTo>
                  <a:lnTo>
                    <a:pt x="1309" y="1903"/>
                  </a:lnTo>
                  <a:lnTo>
                    <a:pt x="1278" y="1832"/>
                  </a:lnTo>
                  <a:lnTo>
                    <a:pt x="1246" y="1762"/>
                  </a:lnTo>
                  <a:lnTo>
                    <a:pt x="1215" y="1691"/>
                  </a:lnTo>
                  <a:lnTo>
                    <a:pt x="1184" y="1619"/>
                  </a:lnTo>
                  <a:lnTo>
                    <a:pt x="1154" y="1550"/>
                  </a:lnTo>
                  <a:lnTo>
                    <a:pt x="1123" y="1481"/>
                  </a:lnTo>
                  <a:lnTo>
                    <a:pt x="1093" y="1413"/>
                  </a:lnTo>
                  <a:lnTo>
                    <a:pt x="1064" y="1346"/>
                  </a:lnTo>
                  <a:lnTo>
                    <a:pt x="1036" y="1282"/>
                  </a:lnTo>
                  <a:lnTo>
                    <a:pt x="1008" y="1219"/>
                  </a:lnTo>
                  <a:lnTo>
                    <a:pt x="982" y="1160"/>
                  </a:lnTo>
                  <a:lnTo>
                    <a:pt x="958" y="1104"/>
                  </a:lnTo>
                  <a:lnTo>
                    <a:pt x="933" y="1050"/>
                  </a:lnTo>
                  <a:lnTo>
                    <a:pt x="911" y="1000"/>
                  </a:lnTo>
                  <a:lnTo>
                    <a:pt x="891" y="953"/>
                  </a:lnTo>
                  <a:lnTo>
                    <a:pt x="873" y="912"/>
                  </a:lnTo>
                  <a:lnTo>
                    <a:pt x="856" y="875"/>
                  </a:lnTo>
                  <a:lnTo>
                    <a:pt x="842" y="842"/>
                  </a:lnTo>
                  <a:lnTo>
                    <a:pt x="831" y="815"/>
                  </a:lnTo>
                  <a:lnTo>
                    <a:pt x="820" y="793"/>
                  </a:lnTo>
                  <a:lnTo>
                    <a:pt x="814" y="778"/>
                  </a:lnTo>
                  <a:lnTo>
                    <a:pt x="809" y="767"/>
                  </a:lnTo>
                  <a:lnTo>
                    <a:pt x="808" y="764"/>
                  </a:lnTo>
                  <a:lnTo>
                    <a:pt x="806" y="761"/>
                  </a:lnTo>
                  <a:lnTo>
                    <a:pt x="801" y="751"/>
                  </a:lnTo>
                  <a:lnTo>
                    <a:pt x="793" y="735"/>
                  </a:lnTo>
                  <a:lnTo>
                    <a:pt x="782" y="715"/>
                  </a:lnTo>
                  <a:lnTo>
                    <a:pt x="768" y="689"/>
                  </a:lnTo>
                  <a:lnTo>
                    <a:pt x="750" y="658"/>
                  </a:lnTo>
                  <a:lnTo>
                    <a:pt x="729" y="625"/>
                  </a:lnTo>
                  <a:lnTo>
                    <a:pt x="704" y="587"/>
                  </a:lnTo>
                  <a:lnTo>
                    <a:pt x="677" y="547"/>
                  </a:lnTo>
                  <a:lnTo>
                    <a:pt x="646" y="505"/>
                  </a:lnTo>
                  <a:lnTo>
                    <a:pt x="611" y="461"/>
                  </a:lnTo>
                  <a:lnTo>
                    <a:pt x="573" y="415"/>
                  </a:lnTo>
                  <a:lnTo>
                    <a:pt x="532" y="369"/>
                  </a:lnTo>
                  <a:lnTo>
                    <a:pt x="487" y="322"/>
                  </a:lnTo>
                  <a:lnTo>
                    <a:pt x="438" y="276"/>
                  </a:lnTo>
                  <a:lnTo>
                    <a:pt x="386" y="230"/>
                  </a:lnTo>
                  <a:lnTo>
                    <a:pt x="331" y="186"/>
                  </a:lnTo>
                  <a:lnTo>
                    <a:pt x="272" y="143"/>
                  </a:lnTo>
                  <a:lnTo>
                    <a:pt x="209" y="103"/>
                  </a:lnTo>
                  <a:lnTo>
                    <a:pt x="144" y="66"/>
                  </a:lnTo>
                  <a:lnTo>
                    <a:pt x="73" y="31"/>
                  </a:lnTo>
                  <a:lnTo>
                    <a:pt x="0" y="0"/>
                  </a:lnTo>
                  <a:lnTo>
                    <a:pt x="51" y="0"/>
                  </a:lnTo>
                  <a:lnTo>
                    <a:pt x="96" y="0"/>
                  </a:lnTo>
                  <a:lnTo>
                    <a:pt x="136" y="0"/>
                  </a:lnTo>
                  <a:lnTo>
                    <a:pt x="170" y="0"/>
                  </a:lnTo>
                  <a:lnTo>
                    <a:pt x="200" y="0"/>
                  </a:lnTo>
                  <a:lnTo>
                    <a:pt x="249" y="0"/>
                  </a:lnTo>
                  <a:lnTo>
                    <a:pt x="268" y="0"/>
                  </a:lnTo>
                  <a:close/>
                </a:path>
              </a:pathLst>
            </a:custGeom>
            <a:solidFill>
              <a:schemeClr val="accent2"/>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UI" panose="020B0503020204020204" pitchFamily="34" charset="-122"/>
                <a:ea typeface="Microsoft YaHei UI" panose="020B0503020204020204" pitchFamily="34" charset="-122"/>
                <a:sym typeface="思源黑体 CN Bold" panose="020B0800000000000000" pitchFamily="34" charset="-122"/>
              </a:endParaRPr>
            </a:p>
          </p:txBody>
        </p:sp>
        <p:sp>
          <p:nvSpPr>
            <p:cNvPr id="9" name="Freeform">
              <a:extLst>
                <a:ext uri="{FF2B5EF4-FFF2-40B4-BE49-F238E27FC236}">
                  <a16:creationId xmlns:a16="http://schemas.microsoft.com/office/drawing/2014/main" id="{DBF5588B-52FE-4A4E-9B1D-1A59188E7CE0}"/>
                </a:ext>
              </a:extLst>
            </p:cNvPr>
            <p:cNvSpPr>
              <a:spLocks/>
            </p:cNvSpPr>
            <p:nvPr/>
          </p:nvSpPr>
          <p:spPr bwMode="auto">
            <a:xfrm>
              <a:off x="6277926" y="1615967"/>
              <a:ext cx="1958222" cy="1900719"/>
            </a:xfrm>
            <a:custGeom>
              <a:avLst/>
              <a:gdLst>
                <a:gd name="T0" fmla="*/ 1341 w 2520"/>
                <a:gd name="T1" fmla="*/ 0 h 2446"/>
                <a:gd name="T2" fmla="*/ 1493 w 2520"/>
                <a:gd name="T3" fmla="*/ 17 h 2446"/>
                <a:gd name="T4" fmla="*/ 1646 w 2520"/>
                <a:gd name="T5" fmla="*/ 53 h 2446"/>
                <a:gd name="T6" fmla="*/ 1796 w 2520"/>
                <a:gd name="T7" fmla="*/ 112 h 2446"/>
                <a:gd name="T8" fmla="*/ 1943 w 2520"/>
                <a:gd name="T9" fmla="*/ 192 h 2446"/>
                <a:gd name="T10" fmla="*/ 2086 w 2520"/>
                <a:gd name="T11" fmla="*/ 296 h 2446"/>
                <a:gd name="T12" fmla="*/ 2220 w 2520"/>
                <a:gd name="T13" fmla="*/ 426 h 2446"/>
                <a:gd name="T14" fmla="*/ 2348 w 2520"/>
                <a:gd name="T15" fmla="*/ 581 h 2446"/>
                <a:gd name="T16" fmla="*/ 2465 w 2520"/>
                <a:gd name="T17" fmla="*/ 765 h 2446"/>
                <a:gd name="T18" fmla="*/ 2471 w 2520"/>
                <a:gd name="T19" fmla="*/ 888 h 2446"/>
                <a:gd name="T20" fmla="*/ 2362 w 2520"/>
                <a:gd name="T21" fmla="*/ 936 h 2446"/>
                <a:gd name="T22" fmla="*/ 2241 w 2520"/>
                <a:gd name="T23" fmla="*/ 989 h 2446"/>
                <a:gd name="T24" fmla="*/ 2111 w 2520"/>
                <a:gd name="T25" fmla="*/ 1047 h 2446"/>
                <a:gd name="T26" fmla="*/ 1974 w 2520"/>
                <a:gd name="T27" fmla="*/ 1107 h 2446"/>
                <a:gd name="T28" fmla="*/ 1833 w 2520"/>
                <a:gd name="T29" fmla="*/ 1169 h 2446"/>
                <a:gd name="T30" fmla="*/ 1692 w 2520"/>
                <a:gd name="T31" fmla="*/ 1231 h 2446"/>
                <a:gd name="T32" fmla="*/ 1551 w 2520"/>
                <a:gd name="T33" fmla="*/ 1293 h 2446"/>
                <a:gd name="T34" fmla="*/ 1414 w 2520"/>
                <a:gd name="T35" fmla="*/ 1353 h 2446"/>
                <a:gd name="T36" fmla="*/ 1282 w 2520"/>
                <a:gd name="T37" fmla="*/ 1411 h 2446"/>
                <a:gd name="T38" fmla="*/ 1160 w 2520"/>
                <a:gd name="T39" fmla="*/ 1465 h 2446"/>
                <a:gd name="T40" fmla="*/ 1050 w 2520"/>
                <a:gd name="T41" fmla="*/ 1512 h 2446"/>
                <a:gd name="T42" fmla="*/ 955 w 2520"/>
                <a:gd name="T43" fmla="*/ 1555 h 2446"/>
                <a:gd name="T44" fmla="*/ 875 w 2520"/>
                <a:gd name="T45" fmla="*/ 1589 h 2446"/>
                <a:gd name="T46" fmla="*/ 815 w 2520"/>
                <a:gd name="T47" fmla="*/ 1616 h 2446"/>
                <a:gd name="T48" fmla="*/ 778 w 2520"/>
                <a:gd name="T49" fmla="*/ 1633 h 2446"/>
                <a:gd name="T50" fmla="*/ 764 w 2520"/>
                <a:gd name="T51" fmla="*/ 1638 h 2446"/>
                <a:gd name="T52" fmla="*/ 751 w 2520"/>
                <a:gd name="T53" fmla="*/ 1644 h 2446"/>
                <a:gd name="T54" fmla="*/ 715 w 2520"/>
                <a:gd name="T55" fmla="*/ 1664 h 2446"/>
                <a:gd name="T56" fmla="*/ 659 w 2520"/>
                <a:gd name="T57" fmla="*/ 1697 h 2446"/>
                <a:gd name="T58" fmla="*/ 587 w 2520"/>
                <a:gd name="T59" fmla="*/ 1742 h 2446"/>
                <a:gd name="T60" fmla="*/ 505 w 2520"/>
                <a:gd name="T61" fmla="*/ 1801 h 2446"/>
                <a:gd name="T62" fmla="*/ 414 w 2520"/>
                <a:gd name="T63" fmla="*/ 1874 h 2446"/>
                <a:gd name="T64" fmla="*/ 322 w 2520"/>
                <a:gd name="T65" fmla="*/ 1960 h 2446"/>
                <a:gd name="T66" fmla="*/ 229 w 2520"/>
                <a:gd name="T67" fmla="*/ 2060 h 2446"/>
                <a:gd name="T68" fmla="*/ 142 w 2520"/>
                <a:gd name="T69" fmla="*/ 2174 h 2446"/>
                <a:gd name="T70" fmla="*/ 64 w 2520"/>
                <a:gd name="T71" fmla="*/ 2304 h 2446"/>
                <a:gd name="T72" fmla="*/ 0 w 2520"/>
                <a:gd name="T73" fmla="*/ 2446 h 2446"/>
                <a:gd name="T74" fmla="*/ 0 w 2520"/>
                <a:gd name="T75" fmla="*/ 2351 h 2446"/>
                <a:gd name="T76" fmla="*/ 0 w 2520"/>
                <a:gd name="T77" fmla="*/ 2277 h 2446"/>
                <a:gd name="T78" fmla="*/ 0 w 2520"/>
                <a:gd name="T79" fmla="*/ 2220 h 2446"/>
                <a:gd name="T80" fmla="*/ 0 w 2520"/>
                <a:gd name="T81" fmla="*/ 2141 h 2446"/>
                <a:gd name="T82" fmla="*/ 0 w 2520"/>
                <a:gd name="T83" fmla="*/ 2125 h 2446"/>
                <a:gd name="T84" fmla="*/ 0 w 2520"/>
                <a:gd name="T85" fmla="*/ 1416 h 2446"/>
                <a:gd name="T86" fmla="*/ 0 w 2520"/>
                <a:gd name="T87" fmla="*/ 1215 h 2446"/>
                <a:gd name="T88" fmla="*/ 10 w 2520"/>
                <a:gd name="T89" fmla="*/ 1065 h 2446"/>
                <a:gd name="T90" fmla="*/ 41 w 2520"/>
                <a:gd name="T91" fmla="*/ 921 h 2446"/>
                <a:gd name="T92" fmla="*/ 90 w 2520"/>
                <a:gd name="T93" fmla="*/ 782 h 2446"/>
                <a:gd name="T94" fmla="*/ 156 w 2520"/>
                <a:gd name="T95" fmla="*/ 653 h 2446"/>
                <a:gd name="T96" fmla="*/ 237 w 2520"/>
                <a:gd name="T97" fmla="*/ 531 h 2446"/>
                <a:gd name="T98" fmla="*/ 333 w 2520"/>
                <a:gd name="T99" fmla="*/ 418 h 2446"/>
                <a:gd name="T100" fmla="*/ 441 w 2520"/>
                <a:gd name="T101" fmla="*/ 317 h 2446"/>
                <a:gd name="T102" fmla="*/ 560 w 2520"/>
                <a:gd name="T103" fmla="*/ 227 h 2446"/>
                <a:gd name="T104" fmla="*/ 688 w 2520"/>
                <a:gd name="T105" fmla="*/ 151 h 2446"/>
                <a:gd name="T106" fmla="*/ 824 w 2520"/>
                <a:gd name="T107" fmla="*/ 90 h 2446"/>
                <a:gd name="T108" fmla="*/ 966 w 2520"/>
                <a:gd name="T109" fmla="*/ 42 h 2446"/>
                <a:gd name="T110" fmla="*/ 1114 w 2520"/>
                <a:gd name="T111" fmla="*/ 13 h 2446"/>
                <a:gd name="T112" fmla="*/ 1264 w 2520"/>
                <a:gd name="T113" fmla="*/ 0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0" h="2446">
                  <a:moveTo>
                    <a:pt x="1264" y="0"/>
                  </a:moveTo>
                  <a:lnTo>
                    <a:pt x="1341" y="0"/>
                  </a:lnTo>
                  <a:lnTo>
                    <a:pt x="1416" y="6"/>
                  </a:lnTo>
                  <a:lnTo>
                    <a:pt x="1493" y="17"/>
                  </a:lnTo>
                  <a:lnTo>
                    <a:pt x="1569" y="32"/>
                  </a:lnTo>
                  <a:lnTo>
                    <a:pt x="1646" y="53"/>
                  </a:lnTo>
                  <a:lnTo>
                    <a:pt x="1721" y="80"/>
                  </a:lnTo>
                  <a:lnTo>
                    <a:pt x="1796" y="112"/>
                  </a:lnTo>
                  <a:lnTo>
                    <a:pt x="1870" y="149"/>
                  </a:lnTo>
                  <a:lnTo>
                    <a:pt x="1943" y="192"/>
                  </a:lnTo>
                  <a:lnTo>
                    <a:pt x="2015" y="241"/>
                  </a:lnTo>
                  <a:lnTo>
                    <a:pt x="2086" y="296"/>
                  </a:lnTo>
                  <a:lnTo>
                    <a:pt x="2153" y="358"/>
                  </a:lnTo>
                  <a:lnTo>
                    <a:pt x="2220" y="426"/>
                  </a:lnTo>
                  <a:lnTo>
                    <a:pt x="2285" y="500"/>
                  </a:lnTo>
                  <a:lnTo>
                    <a:pt x="2348" y="581"/>
                  </a:lnTo>
                  <a:lnTo>
                    <a:pt x="2409" y="670"/>
                  </a:lnTo>
                  <a:lnTo>
                    <a:pt x="2465" y="765"/>
                  </a:lnTo>
                  <a:lnTo>
                    <a:pt x="2520" y="866"/>
                  </a:lnTo>
                  <a:lnTo>
                    <a:pt x="2471" y="888"/>
                  </a:lnTo>
                  <a:lnTo>
                    <a:pt x="2419" y="911"/>
                  </a:lnTo>
                  <a:lnTo>
                    <a:pt x="2362" y="936"/>
                  </a:lnTo>
                  <a:lnTo>
                    <a:pt x="2303" y="962"/>
                  </a:lnTo>
                  <a:lnTo>
                    <a:pt x="2241" y="989"/>
                  </a:lnTo>
                  <a:lnTo>
                    <a:pt x="2177" y="1017"/>
                  </a:lnTo>
                  <a:lnTo>
                    <a:pt x="2111" y="1047"/>
                  </a:lnTo>
                  <a:lnTo>
                    <a:pt x="2043" y="1076"/>
                  </a:lnTo>
                  <a:lnTo>
                    <a:pt x="1974" y="1107"/>
                  </a:lnTo>
                  <a:lnTo>
                    <a:pt x="1905" y="1138"/>
                  </a:lnTo>
                  <a:lnTo>
                    <a:pt x="1833" y="1169"/>
                  </a:lnTo>
                  <a:lnTo>
                    <a:pt x="1763" y="1199"/>
                  </a:lnTo>
                  <a:lnTo>
                    <a:pt x="1692" y="1231"/>
                  </a:lnTo>
                  <a:lnTo>
                    <a:pt x="1620" y="1262"/>
                  </a:lnTo>
                  <a:lnTo>
                    <a:pt x="1551" y="1293"/>
                  </a:lnTo>
                  <a:lnTo>
                    <a:pt x="1482" y="1324"/>
                  </a:lnTo>
                  <a:lnTo>
                    <a:pt x="1414" y="1353"/>
                  </a:lnTo>
                  <a:lnTo>
                    <a:pt x="1347" y="1383"/>
                  </a:lnTo>
                  <a:lnTo>
                    <a:pt x="1282" y="1411"/>
                  </a:lnTo>
                  <a:lnTo>
                    <a:pt x="1220" y="1438"/>
                  </a:lnTo>
                  <a:lnTo>
                    <a:pt x="1160" y="1465"/>
                  </a:lnTo>
                  <a:lnTo>
                    <a:pt x="1104" y="1489"/>
                  </a:lnTo>
                  <a:lnTo>
                    <a:pt x="1050" y="1512"/>
                  </a:lnTo>
                  <a:lnTo>
                    <a:pt x="1001" y="1534"/>
                  </a:lnTo>
                  <a:lnTo>
                    <a:pt x="955" y="1555"/>
                  </a:lnTo>
                  <a:lnTo>
                    <a:pt x="913" y="1574"/>
                  </a:lnTo>
                  <a:lnTo>
                    <a:pt x="875" y="1589"/>
                  </a:lnTo>
                  <a:lnTo>
                    <a:pt x="842" y="1605"/>
                  </a:lnTo>
                  <a:lnTo>
                    <a:pt x="815" y="1616"/>
                  </a:lnTo>
                  <a:lnTo>
                    <a:pt x="793" y="1625"/>
                  </a:lnTo>
                  <a:lnTo>
                    <a:pt x="778" y="1633"/>
                  </a:lnTo>
                  <a:lnTo>
                    <a:pt x="768" y="1637"/>
                  </a:lnTo>
                  <a:lnTo>
                    <a:pt x="764" y="1638"/>
                  </a:lnTo>
                  <a:lnTo>
                    <a:pt x="761" y="1641"/>
                  </a:lnTo>
                  <a:lnTo>
                    <a:pt x="751" y="1644"/>
                  </a:lnTo>
                  <a:lnTo>
                    <a:pt x="736" y="1653"/>
                  </a:lnTo>
                  <a:lnTo>
                    <a:pt x="715" y="1664"/>
                  </a:lnTo>
                  <a:lnTo>
                    <a:pt x="688" y="1679"/>
                  </a:lnTo>
                  <a:lnTo>
                    <a:pt x="659" y="1697"/>
                  </a:lnTo>
                  <a:lnTo>
                    <a:pt x="624" y="1718"/>
                  </a:lnTo>
                  <a:lnTo>
                    <a:pt x="587" y="1742"/>
                  </a:lnTo>
                  <a:lnTo>
                    <a:pt x="547" y="1770"/>
                  </a:lnTo>
                  <a:lnTo>
                    <a:pt x="505" y="1801"/>
                  </a:lnTo>
                  <a:lnTo>
                    <a:pt x="460" y="1836"/>
                  </a:lnTo>
                  <a:lnTo>
                    <a:pt x="414" y="1874"/>
                  </a:lnTo>
                  <a:lnTo>
                    <a:pt x="368" y="1915"/>
                  </a:lnTo>
                  <a:lnTo>
                    <a:pt x="322" y="1960"/>
                  </a:lnTo>
                  <a:lnTo>
                    <a:pt x="276" y="2009"/>
                  </a:lnTo>
                  <a:lnTo>
                    <a:pt x="229" y="2060"/>
                  </a:lnTo>
                  <a:lnTo>
                    <a:pt x="185" y="2115"/>
                  </a:lnTo>
                  <a:lnTo>
                    <a:pt x="142" y="2174"/>
                  </a:lnTo>
                  <a:lnTo>
                    <a:pt x="103" y="2237"/>
                  </a:lnTo>
                  <a:lnTo>
                    <a:pt x="64" y="2304"/>
                  </a:lnTo>
                  <a:lnTo>
                    <a:pt x="31" y="2373"/>
                  </a:lnTo>
                  <a:lnTo>
                    <a:pt x="0" y="2446"/>
                  </a:lnTo>
                  <a:lnTo>
                    <a:pt x="0" y="2396"/>
                  </a:lnTo>
                  <a:lnTo>
                    <a:pt x="0" y="2351"/>
                  </a:lnTo>
                  <a:lnTo>
                    <a:pt x="0" y="2311"/>
                  </a:lnTo>
                  <a:lnTo>
                    <a:pt x="0" y="2277"/>
                  </a:lnTo>
                  <a:lnTo>
                    <a:pt x="0" y="2236"/>
                  </a:lnTo>
                  <a:lnTo>
                    <a:pt x="0" y="2220"/>
                  </a:lnTo>
                  <a:lnTo>
                    <a:pt x="0" y="2197"/>
                  </a:lnTo>
                  <a:lnTo>
                    <a:pt x="0" y="2141"/>
                  </a:lnTo>
                  <a:lnTo>
                    <a:pt x="0" y="2133"/>
                  </a:lnTo>
                  <a:lnTo>
                    <a:pt x="0" y="2125"/>
                  </a:lnTo>
                  <a:lnTo>
                    <a:pt x="0" y="1469"/>
                  </a:lnTo>
                  <a:lnTo>
                    <a:pt x="0" y="1416"/>
                  </a:lnTo>
                  <a:lnTo>
                    <a:pt x="0" y="1320"/>
                  </a:lnTo>
                  <a:lnTo>
                    <a:pt x="0" y="1215"/>
                  </a:lnTo>
                  <a:lnTo>
                    <a:pt x="3" y="1139"/>
                  </a:lnTo>
                  <a:lnTo>
                    <a:pt x="10" y="1065"/>
                  </a:lnTo>
                  <a:lnTo>
                    <a:pt x="23" y="992"/>
                  </a:lnTo>
                  <a:lnTo>
                    <a:pt x="41" y="921"/>
                  </a:lnTo>
                  <a:lnTo>
                    <a:pt x="63" y="850"/>
                  </a:lnTo>
                  <a:lnTo>
                    <a:pt x="90" y="782"/>
                  </a:lnTo>
                  <a:lnTo>
                    <a:pt x="120" y="717"/>
                  </a:lnTo>
                  <a:lnTo>
                    <a:pt x="156" y="653"/>
                  </a:lnTo>
                  <a:lnTo>
                    <a:pt x="195" y="590"/>
                  </a:lnTo>
                  <a:lnTo>
                    <a:pt x="237" y="531"/>
                  </a:lnTo>
                  <a:lnTo>
                    <a:pt x="283" y="473"/>
                  </a:lnTo>
                  <a:lnTo>
                    <a:pt x="333" y="418"/>
                  </a:lnTo>
                  <a:lnTo>
                    <a:pt x="386" y="366"/>
                  </a:lnTo>
                  <a:lnTo>
                    <a:pt x="441" y="317"/>
                  </a:lnTo>
                  <a:lnTo>
                    <a:pt x="499" y="271"/>
                  </a:lnTo>
                  <a:lnTo>
                    <a:pt x="560" y="227"/>
                  </a:lnTo>
                  <a:lnTo>
                    <a:pt x="623" y="187"/>
                  </a:lnTo>
                  <a:lnTo>
                    <a:pt x="688" y="151"/>
                  </a:lnTo>
                  <a:lnTo>
                    <a:pt x="755" y="118"/>
                  </a:lnTo>
                  <a:lnTo>
                    <a:pt x="824" y="90"/>
                  </a:lnTo>
                  <a:lnTo>
                    <a:pt x="895" y="64"/>
                  </a:lnTo>
                  <a:lnTo>
                    <a:pt x="966" y="42"/>
                  </a:lnTo>
                  <a:lnTo>
                    <a:pt x="1040" y="26"/>
                  </a:lnTo>
                  <a:lnTo>
                    <a:pt x="1114" y="13"/>
                  </a:lnTo>
                  <a:lnTo>
                    <a:pt x="1188" y="4"/>
                  </a:lnTo>
                  <a:lnTo>
                    <a:pt x="1264" y="0"/>
                  </a:lnTo>
                  <a:close/>
                </a:path>
              </a:pathLst>
            </a:custGeom>
            <a:solidFill>
              <a:schemeClr val="accent1"/>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UI" panose="020B0503020204020204" pitchFamily="34" charset="-122"/>
                <a:ea typeface="Microsoft YaHei UI" panose="020B0503020204020204" pitchFamily="34" charset="-122"/>
                <a:sym typeface="思源黑体 CN Bold" panose="020B0800000000000000" pitchFamily="34" charset="-122"/>
              </a:endParaRPr>
            </a:p>
          </p:txBody>
        </p:sp>
        <p:sp>
          <p:nvSpPr>
            <p:cNvPr id="10" name="Freeform">
              <a:extLst>
                <a:ext uri="{FF2B5EF4-FFF2-40B4-BE49-F238E27FC236}">
                  <a16:creationId xmlns:a16="http://schemas.microsoft.com/office/drawing/2014/main" id="{1362D246-BB12-4038-8583-E5CAC6300AF9}"/>
                </a:ext>
              </a:extLst>
            </p:cNvPr>
            <p:cNvSpPr>
              <a:spLocks/>
            </p:cNvSpPr>
            <p:nvPr/>
          </p:nvSpPr>
          <p:spPr bwMode="auto">
            <a:xfrm>
              <a:off x="6278702" y="2938544"/>
              <a:ext cx="1899942" cy="1959776"/>
            </a:xfrm>
            <a:custGeom>
              <a:avLst/>
              <a:gdLst>
                <a:gd name="T0" fmla="*/ 887 w 2445"/>
                <a:gd name="T1" fmla="*/ 49 h 2522"/>
                <a:gd name="T2" fmla="*/ 935 w 2445"/>
                <a:gd name="T3" fmla="*/ 158 h 2522"/>
                <a:gd name="T4" fmla="*/ 989 w 2445"/>
                <a:gd name="T5" fmla="*/ 279 h 2522"/>
                <a:gd name="T6" fmla="*/ 1045 w 2445"/>
                <a:gd name="T7" fmla="*/ 408 h 2522"/>
                <a:gd name="T8" fmla="*/ 1105 w 2445"/>
                <a:gd name="T9" fmla="*/ 547 h 2522"/>
                <a:gd name="T10" fmla="*/ 1168 w 2445"/>
                <a:gd name="T11" fmla="*/ 686 h 2522"/>
                <a:gd name="T12" fmla="*/ 1230 w 2445"/>
                <a:gd name="T13" fmla="*/ 829 h 2522"/>
                <a:gd name="T14" fmla="*/ 1292 w 2445"/>
                <a:gd name="T15" fmla="*/ 970 h 2522"/>
                <a:gd name="T16" fmla="*/ 1353 w 2445"/>
                <a:gd name="T17" fmla="*/ 1107 h 2522"/>
                <a:gd name="T18" fmla="*/ 1410 w 2445"/>
                <a:gd name="T19" fmla="*/ 1238 h 2522"/>
                <a:gd name="T20" fmla="*/ 1463 w 2445"/>
                <a:gd name="T21" fmla="*/ 1360 h 2522"/>
                <a:gd name="T22" fmla="*/ 1512 w 2445"/>
                <a:gd name="T23" fmla="*/ 1470 h 2522"/>
                <a:gd name="T24" fmla="*/ 1554 w 2445"/>
                <a:gd name="T25" fmla="*/ 1566 h 2522"/>
                <a:gd name="T26" fmla="*/ 1588 w 2445"/>
                <a:gd name="T27" fmla="*/ 1646 h 2522"/>
                <a:gd name="T28" fmla="*/ 1615 w 2445"/>
                <a:gd name="T29" fmla="*/ 1706 h 2522"/>
                <a:gd name="T30" fmla="*/ 1632 w 2445"/>
                <a:gd name="T31" fmla="*/ 1743 h 2522"/>
                <a:gd name="T32" fmla="*/ 1637 w 2445"/>
                <a:gd name="T33" fmla="*/ 1756 h 2522"/>
                <a:gd name="T34" fmla="*/ 1644 w 2445"/>
                <a:gd name="T35" fmla="*/ 1770 h 2522"/>
                <a:gd name="T36" fmla="*/ 1663 w 2445"/>
                <a:gd name="T37" fmla="*/ 1806 h 2522"/>
                <a:gd name="T38" fmla="*/ 1695 w 2445"/>
                <a:gd name="T39" fmla="*/ 1863 h 2522"/>
                <a:gd name="T40" fmla="*/ 1741 w 2445"/>
                <a:gd name="T41" fmla="*/ 1935 h 2522"/>
                <a:gd name="T42" fmla="*/ 1800 w 2445"/>
                <a:gd name="T43" fmla="*/ 2017 h 2522"/>
                <a:gd name="T44" fmla="*/ 1872 w 2445"/>
                <a:gd name="T45" fmla="*/ 2106 h 2522"/>
                <a:gd name="T46" fmla="*/ 1959 w 2445"/>
                <a:gd name="T47" fmla="*/ 2200 h 2522"/>
                <a:gd name="T48" fmla="*/ 2059 w 2445"/>
                <a:gd name="T49" fmla="*/ 2292 h 2522"/>
                <a:gd name="T50" fmla="*/ 2173 w 2445"/>
                <a:gd name="T51" fmla="*/ 2380 h 2522"/>
                <a:gd name="T52" fmla="*/ 2301 w 2445"/>
                <a:gd name="T53" fmla="*/ 2457 h 2522"/>
                <a:gd name="T54" fmla="*/ 2445 w 2445"/>
                <a:gd name="T55" fmla="*/ 2522 h 2522"/>
                <a:gd name="T56" fmla="*/ 2349 w 2445"/>
                <a:gd name="T57" fmla="*/ 2522 h 2522"/>
                <a:gd name="T58" fmla="*/ 2274 w 2445"/>
                <a:gd name="T59" fmla="*/ 2522 h 2522"/>
                <a:gd name="T60" fmla="*/ 2234 w 2445"/>
                <a:gd name="T61" fmla="*/ 2522 h 2522"/>
                <a:gd name="T62" fmla="*/ 2196 w 2445"/>
                <a:gd name="T63" fmla="*/ 2522 h 2522"/>
                <a:gd name="T64" fmla="*/ 2131 w 2445"/>
                <a:gd name="T65" fmla="*/ 2522 h 2522"/>
                <a:gd name="T66" fmla="*/ 2095 w 2445"/>
                <a:gd name="T67" fmla="*/ 2522 h 2522"/>
                <a:gd name="T68" fmla="*/ 2069 w 2445"/>
                <a:gd name="T69" fmla="*/ 2522 h 2522"/>
                <a:gd name="T70" fmla="*/ 2037 w 2445"/>
                <a:gd name="T71" fmla="*/ 2522 h 2522"/>
                <a:gd name="T72" fmla="*/ 1927 w 2445"/>
                <a:gd name="T73" fmla="*/ 2522 h 2522"/>
                <a:gd name="T74" fmla="*/ 1868 w 2445"/>
                <a:gd name="T75" fmla="*/ 2522 h 2522"/>
                <a:gd name="T76" fmla="*/ 1582 w 2445"/>
                <a:gd name="T77" fmla="*/ 2522 h 2522"/>
                <a:gd name="T78" fmla="*/ 1468 w 2445"/>
                <a:gd name="T79" fmla="*/ 2522 h 2522"/>
                <a:gd name="T80" fmla="*/ 1319 w 2445"/>
                <a:gd name="T81" fmla="*/ 2522 h 2522"/>
                <a:gd name="T82" fmla="*/ 1139 w 2445"/>
                <a:gd name="T83" fmla="*/ 2519 h 2522"/>
                <a:gd name="T84" fmla="*/ 991 w 2445"/>
                <a:gd name="T85" fmla="*/ 2499 h 2522"/>
                <a:gd name="T86" fmla="*/ 850 w 2445"/>
                <a:gd name="T87" fmla="*/ 2458 h 2522"/>
                <a:gd name="T88" fmla="*/ 716 w 2445"/>
                <a:gd name="T89" fmla="*/ 2400 h 2522"/>
                <a:gd name="T90" fmla="*/ 590 w 2445"/>
                <a:gd name="T91" fmla="*/ 2327 h 2522"/>
                <a:gd name="T92" fmla="*/ 473 w 2445"/>
                <a:gd name="T93" fmla="*/ 2239 h 2522"/>
                <a:gd name="T94" fmla="*/ 366 w 2445"/>
                <a:gd name="T95" fmla="*/ 2136 h 2522"/>
                <a:gd name="T96" fmla="*/ 271 w 2445"/>
                <a:gd name="T97" fmla="*/ 2023 h 2522"/>
                <a:gd name="T98" fmla="*/ 187 w 2445"/>
                <a:gd name="T99" fmla="*/ 1899 h 2522"/>
                <a:gd name="T100" fmla="*/ 118 w 2445"/>
                <a:gd name="T101" fmla="*/ 1766 h 2522"/>
                <a:gd name="T102" fmla="*/ 64 w 2445"/>
                <a:gd name="T103" fmla="*/ 1627 h 2522"/>
                <a:gd name="T104" fmla="*/ 26 w 2445"/>
                <a:gd name="T105" fmla="*/ 1482 h 2522"/>
                <a:gd name="T106" fmla="*/ 4 w 2445"/>
                <a:gd name="T107" fmla="*/ 1333 h 2522"/>
                <a:gd name="T108" fmla="*/ 0 w 2445"/>
                <a:gd name="T109" fmla="*/ 1180 h 2522"/>
                <a:gd name="T110" fmla="*/ 17 w 2445"/>
                <a:gd name="T111" fmla="*/ 1028 h 2522"/>
                <a:gd name="T112" fmla="*/ 53 w 2445"/>
                <a:gd name="T113" fmla="*/ 875 h 2522"/>
                <a:gd name="T114" fmla="*/ 111 w 2445"/>
                <a:gd name="T115" fmla="*/ 725 h 2522"/>
                <a:gd name="T116" fmla="*/ 191 w 2445"/>
                <a:gd name="T117" fmla="*/ 577 h 2522"/>
                <a:gd name="T118" fmla="*/ 296 w 2445"/>
                <a:gd name="T119" fmla="*/ 435 h 2522"/>
                <a:gd name="T120" fmla="*/ 426 w 2445"/>
                <a:gd name="T121" fmla="*/ 300 h 2522"/>
                <a:gd name="T122" fmla="*/ 581 w 2445"/>
                <a:gd name="T123" fmla="*/ 172 h 2522"/>
                <a:gd name="T124" fmla="*/ 764 w 2445"/>
                <a:gd name="T125" fmla="*/ 54 h 2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5" h="2522">
                  <a:moveTo>
                    <a:pt x="866" y="0"/>
                  </a:moveTo>
                  <a:lnTo>
                    <a:pt x="887" y="49"/>
                  </a:lnTo>
                  <a:lnTo>
                    <a:pt x="910" y="102"/>
                  </a:lnTo>
                  <a:lnTo>
                    <a:pt x="935" y="158"/>
                  </a:lnTo>
                  <a:lnTo>
                    <a:pt x="962" y="217"/>
                  </a:lnTo>
                  <a:lnTo>
                    <a:pt x="989" y="279"/>
                  </a:lnTo>
                  <a:lnTo>
                    <a:pt x="1017" y="343"/>
                  </a:lnTo>
                  <a:lnTo>
                    <a:pt x="1045" y="408"/>
                  </a:lnTo>
                  <a:lnTo>
                    <a:pt x="1076" y="477"/>
                  </a:lnTo>
                  <a:lnTo>
                    <a:pt x="1105" y="547"/>
                  </a:lnTo>
                  <a:lnTo>
                    <a:pt x="1136" y="616"/>
                  </a:lnTo>
                  <a:lnTo>
                    <a:pt x="1168" y="686"/>
                  </a:lnTo>
                  <a:lnTo>
                    <a:pt x="1199" y="758"/>
                  </a:lnTo>
                  <a:lnTo>
                    <a:pt x="1230" y="829"/>
                  </a:lnTo>
                  <a:lnTo>
                    <a:pt x="1262" y="899"/>
                  </a:lnTo>
                  <a:lnTo>
                    <a:pt x="1292" y="970"/>
                  </a:lnTo>
                  <a:lnTo>
                    <a:pt x="1322" y="1039"/>
                  </a:lnTo>
                  <a:lnTo>
                    <a:pt x="1353" y="1107"/>
                  </a:lnTo>
                  <a:lnTo>
                    <a:pt x="1381" y="1174"/>
                  </a:lnTo>
                  <a:lnTo>
                    <a:pt x="1410" y="1238"/>
                  </a:lnTo>
                  <a:lnTo>
                    <a:pt x="1437" y="1301"/>
                  </a:lnTo>
                  <a:lnTo>
                    <a:pt x="1463" y="1360"/>
                  </a:lnTo>
                  <a:lnTo>
                    <a:pt x="1488" y="1418"/>
                  </a:lnTo>
                  <a:lnTo>
                    <a:pt x="1512" y="1470"/>
                  </a:lnTo>
                  <a:lnTo>
                    <a:pt x="1533" y="1520"/>
                  </a:lnTo>
                  <a:lnTo>
                    <a:pt x="1554" y="1566"/>
                  </a:lnTo>
                  <a:lnTo>
                    <a:pt x="1572" y="1609"/>
                  </a:lnTo>
                  <a:lnTo>
                    <a:pt x="1588" y="1646"/>
                  </a:lnTo>
                  <a:lnTo>
                    <a:pt x="1603" y="1678"/>
                  </a:lnTo>
                  <a:lnTo>
                    <a:pt x="1615" y="1706"/>
                  </a:lnTo>
                  <a:lnTo>
                    <a:pt x="1624" y="1728"/>
                  </a:lnTo>
                  <a:lnTo>
                    <a:pt x="1632" y="1743"/>
                  </a:lnTo>
                  <a:lnTo>
                    <a:pt x="1636" y="1754"/>
                  </a:lnTo>
                  <a:lnTo>
                    <a:pt x="1637" y="1756"/>
                  </a:lnTo>
                  <a:lnTo>
                    <a:pt x="1638" y="1760"/>
                  </a:lnTo>
                  <a:lnTo>
                    <a:pt x="1644" y="1770"/>
                  </a:lnTo>
                  <a:lnTo>
                    <a:pt x="1651" y="1786"/>
                  </a:lnTo>
                  <a:lnTo>
                    <a:pt x="1663" y="1806"/>
                  </a:lnTo>
                  <a:lnTo>
                    <a:pt x="1677" y="1832"/>
                  </a:lnTo>
                  <a:lnTo>
                    <a:pt x="1695" y="1863"/>
                  </a:lnTo>
                  <a:lnTo>
                    <a:pt x="1717" y="1897"/>
                  </a:lnTo>
                  <a:lnTo>
                    <a:pt x="1741" y="1935"/>
                  </a:lnTo>
                  <a:lnTo>
                    <a:pt x="1768" y="1974"/>
                  </a:lnTo>
                  <a:lnTo>
                    <a:pt x="1800" y="2017"/>
                  </a:lnTo>
                  <a:lnTo>
                    <a:pt x="1835" y="2062"/>
                  </a:lnTo>
                  <a:lnTo>
                    <a:pt x="1872" y="2106"/>
                  </a:lnTo>
                  <a:lnTo>
                    <a:pt x="1914" y="2154"/>
                  </a:lnTo>
                  <a:lnTo>
                    <a:pt x="1959" y="2200"/>
                  </a:lnTo>
                  <a:lnTo>
                    <a:pt x="2006" y="2246"/>
                  </a:lnTo>
                  <a:lnTo>
                    <a:pt x="2059" y="2292"/>
                  </a:lnTo>
                  <a:lnTo>
                    <a:pt x="2114" y="2336"/>
                  </a:lnTo>
                  <a:lnTo>
                    <a:pt x="2173" y="2380"/>
                  </a:lnTo>
                  <a:lnTo>
                    <a:pt x="2236" y="2419"/>
                  </a:lnTo>
                  <a:lnTo>
                    <a:pt x="2301" y="2457"/>
                  </a:lnTo>
                  <a:lnTo>
                    <a:pt x="2372" y="2491"/>
                  </a:lnTo>
                  <a:lnTo>
                    <a:pt x="2445" y="2522"/>
                  </a:lnTo>
                  <a:lnTo>
                    <a:pt x="2393" y="2522"/>
                  </a:lnTo>
                  <a:lnTo>
                    <a:pt x="2349" y="2522"/>
                  </a:lnTo>
                  <a:lnTo>
                    <a:pt x="2309" y="2522"/>
                  </a:lnTo>
                  <a:lnTo>
                    <a:pt x="2274" y="2522"/>
                  </a:lnTo>
                  <a:lnTo>
                    <a:pt x="2256" y="2522"/>
                  </a:lnTo>
                  <a:lnTo>
                    <a:pt x="2234" y="2522"/>
                  </a:lnTo>
                  <a:lnTo>
                    <a:pt x="2219" y="2522"/>
                  </a:lnTo>
                  <a:lnTo>
                    <a:pt x="2196" y="2522"/>
                  </a:lnTo>
                  <a:lnTo>
                    <a:pt x="2145" y="2522"/>
                  </a:lnTo>
                  <a:lnTo>
                    <a:pt x="2131" y="2522"/>
                  </a:lnTo>
                  <a:lnTo>
                    <a:pt x="2118" y="2522"/>
                  </a:lnTo>
                  <a:lnTo>
                    <a:pt x="2095" y="2522"/>
                  </a:lnTo>
                  <a:lnTo>
                    <a:pt x="2082" y="2522"/>
                  </a:lnTo>
                  <a:lnTo>
                    <a:pt x="2069" y="2522"/>
                  </a:lnTo>
                  <a:lnTo>
                    <a:pt x="2054" y="2522"/>
                  </a:lnTo>
                  <a:lnTo>
                    <a:pt x="2037" y="2522"/>
                  </a:lnTo>
                  <a:lnTo>
                    <a:pt x="2018" y="2522"/>
                  </a:lnTo>
                  <a:lnTo>
                    <a:pt x="1927" y="2522"/>
                  </a:lnTo>
                  <a:lnTo>
                    <a:pt x="1906" y="2522"/>
                  </a:lnTo>
                  <a:lnTo>
                    <a:pt x="1868" y="2522"/>
                  </a:lnTo>
                  <a:lnTo>
                    <a:pt x="1624" y="2522"/>
                  </a:lnTo>
                  <a:lnTo>
                    <a:pt x="1582" y="2522"/>
                  </a:lnTo>
                  <a:lnTo>
                    <a:pt x="1535" y="2522"/>
                  </a:lnTo>
                  <a:lnTo>
                    <a:pt x="1468" y="2522"/>
                  </a:lnTo>
                  <a:lnTo>
                    <a:pt x="1415" y="2522"/>
                  </a:lnTo>
                  <a:lnTo>
                    <a:pt x="1319" y="2522"/>
                  </a:lnTo>
                  <a:lnTo>
                    <a:pt x="1213" y="2522"/>
                  </a:lnTo>
                  <a:lnTo>
                    <a:pt x="1139" y="2519"/>
                  </a:lnTo>
                  <a:lnTo>
                    <a:pt x="1064" y="2512"/>
                  </a:lnTo>
                  <a:lnTo>
                    <a:pt x="991" y="2499"/>
                  </a:lnTo>
                  <a:lnTo>
                    <a:pt x="921" y="2481"/>
                  </a:lnTo>
                  <a:lnTo>
                    <a:pt x="850" y="2458"/>
                  </a:lnTo>
                  <a:lnTo>
                    <a:pt x="782" y="2432"/>
                  </a:lnTo>
                  <a:lnTo>
                    <a:pt x="716" y="2400"/>
                  </a:lnTo>
                  <a:lnTo>
                    <a:pt x="651" y="2366"/>
                  </a:lnTo>
                  <a:lnTo>
                    <a:pt x="590" y="2327"/>
                  </a:lnTo>
                  <a:lnTo>
                    <a:pt x="530" y="2285"/>
                  </a:lnTo>
                  <a:lnTo>
                    <a:pt x="473" y="2239"/>
                  </a:lnTo>
                  <a:lnTo>
                    <a:pt x="418" y="2188"/>
                  </a:lnTo>
                  <a:lnTo>
                    <a:pt x="366" y="2136"/>
                  </a:lnTo>
                  <a:lnTo>
                    <a:pt x="317" y="2081"/>
                  </a:lnTo>
                  <a:lnTo>
                    <a:pt x="271" y="2023"/>
                  </a:lnTo>
                  <a:lnTo>
                    <a:pt x="227" y="1961"/>
                  </a:lnTo>
                  <a:lnTo>
                    <a:pt x="187" y="1899"/>
                  </a:lnTo>
                  <a:lnTo>
                    <a:pt x="152" y="1833"/>
                  </a:lnTo>
                  <a:lnTo>
                    <a:pt x="118" y="1766"/>
                  </a:lnTo>
                  <a:lnTo>
                    <a:pt x="89" y="1697"/>
                  </a:lnTo>
                  <a:lnTo>
                    <a:pt x="64" y="1627"/>
                  </a:lnTo>
                  <a:lnTo>
                    <a:pt x="43" y="1555"/>
                  </a:lnTo>
                  <a:lnTo>
                    <a:pt x="26" y="1482"/>
                  </a:lnTo>
                  <a:lnTo>
                    <a:pt x="12" y="1407"/>
                  </a:lnTo>
                  <a:lnTo>
                    <a:pt x="4" y="1333"/>
                  </a:lnTo>
                  <a:lnTo>
                    <a:pt x="0" y="1256"/>
                  </a:lnTo>
                  <a:lnTo>
                    <a:pt x="0" y="1180"/>
                  </a:lnTo>
                  <a:lnTo>
                    <a:pt x="7" y="1105"/>
                  </a:lnTo>
                  <a:lnTo>
                    <a:pt x="17" y="1028"/>
                  </a:lnTo>
                  <a:lnTo>
                    <a:pt x="32" y="951"/>
                  </a:lnTo>
                  <a:lnTo>
                    <a:pt x="53" y="875"/>
                  </a:lnTo>
                  <a:lnTo>
                    <a:pt x="80" y="799"/>
                  </a:lnTo>
                  <a:lnTo>
                    <a:pt x="111" y="725"/>
                  </a:lnTo>
                  <a:lnTo>
                    <a:pt x="149" y="651"/>
                  </a:lnTo>
                  <a:lnTo>
                    <a:pt x="191" y="577"/>
                  </a:lnTo>
                  <a:lnTo>
                    <a:pt x="241" y="506"/>
                  </a:lnTo>
                  <a:lnTo>
                    <a:pt x="296" y="435"/>
                  </a:lnTo>
                  <a:lnTo>
                    <a:pt x="358" y="367"/>
                  </a:lnTo>
                  <a:lnTo>
                    <a:pt x="426" y="300"/>
                  </a:lnTo>
                  <a:lnTo>
                    <a:pt x="500" y="235"/>
                  </a:lnTo>
                  <a:lnTo>
                    <a:pt x="581" y="172"/>
                  </a:lnTo>
                  <a:lnTo>
                    <a:pt x="669" y="112"/>
                  </a:lnTo>
                  <a:lnTo>
                    <a:pt x="764" y="54"/>
                  </a:lnTo>
                  <a:lnTo>
                    <a:pt x="866" y="0"/>
                  </a:lnTo>
                  <a:close/>
                </a:path>
              </a:pathLst>
            </a:custGeom>
            <a:solidFill>
              <a:schemeClr val="accent4"/>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UI" panose="020B0503020204020204" pitchFamily="34" charset="-122"/>
                <a:ea typeface="Microsoft YaHei UI" panose="020B0503020204020204" pitchFamily="34" charset="-122"/>
                <a:sym typeface="思源黑体 CN Bold" panose="020B0800000000000000" pitchFamily="34" charset="-122"/>
              </a:endParaRPr>
            </a:p>
          </p:txBody>
        </p:sp>
        <p:sp>
          <p:nvSpPr>
            <p:cNvPr id="11" name="Freeform">
              <a:extLst>
                <a:ext uri="{FF2B5EF4-FFF2-40B4-BE49-F238E27FC236}">
                  <a16:creationId xmlns:a16="http://schemas.microsoft.com/office/drawing/2014/main" id="{FC3EA5BB-41ED-4741-BCE1-01747CD40F96}"/>
                </a:ext>
              </a:extLst>
            </p:cNvPr>
            <p:cNvSpPr>
              <a:spLocks/>
            </p:cNvSpPr>
            <p:nvPr/>
          </p:nvSpPr>
          <p:spPr bwMode="auto">
            <a:xfrm>
              <a:off x="7602833" y="2996825"/>
              <a:ext cx="1955891" cy="1900719"/>
            </a:xfrm>
            <a:custGeom>
              <a:avLst/>
              <a:gdLst>
                <a:gd name="T0" fmla="*/ 2517 w 2517"/>
                <a:gd name="T1" fmla="*/ 50 h 2446"/>
                <a:gd name="T2" fmla="*/ 2517 w 2517"/>
                <a:gd name="T3" fmla="*/ 134 h 2446"/>
                <a:gd name="T4" fmla="*/ 2517 w 2517"/>
                <a:gd name="T5" fmla="*/ 200 h 2446"/>
                <a:gd name="T6" fmla="*/ 2517 w 2517"/>
                <a:gd name="T7" fmla="*/ 300 h 2446"/>
                <a:gd name="T8" fmla="*/ 2517 w 2517"/>
                <a:gd name="T9" fmla="*/ 325 h 2446"/>
                <a:gd name="T10" fmla="*/ 2517 w 2517"/>
                <a:gd name="T11" fmla="*/ 350 h 2446"/>
                <a:gd name="T12" fmla="*/ 2517 w 2517"/>
                <a:gd name="T13" fmla="*/ 375 h 2446"/>
                <a:gd name="T14" fmla="*/ 2517 w 2517"/>
                <a:gd name="T15" fmla="*/ 407 h 2446"/>
                <a:gd name="T16" fmla="*/ 2517 w 2517"/>
                <a:gd name="T17" fmla="*/ 1231 h 2446"/>
                <a:gd name="T18" fmla="*/ 2507 w 2517"/>
                <a:gd name="T19" fmla="*/ 1381 h 2446"/>
                <a:gd name="T20" fmla="*/ 2476 w 2517"/>
                <a:gd name="T21" fmla="*/ 1525 h 2446"/>
                <a:gd name="T22" fmla="*/ 2428 w 2517"/>
                <a:gd name="T23" fmla="*/ 1663 h 2446"/>
                <a:gd name="T24" fmla="*/ 2361 w 2517"/>
                <a:gd name="T25" fmla="*/ 1794 h 2446"/>
                <a:gd name="T26" fmla="*/ 2280 w 2517"/>
                <a:gd name="T27" fmla="*/ 1916 h 2446"/>
                <a:gd name="T28" fmla="*/ 2185 w 2517"/>
                <a:gd name="T29" fmla="*/ 2028 h 2446"/>
                <a:gd name="T30" fmla="*/ 2078 w 2517"/>
                <a:gd name="T31" fmla="*/ 2129 h 2446"/>
                <a:gd name="T32" fmla="*/ 1958 w 2517"/>
                <a:gd name="T33" fmla="*/ 2219 h 2446"/>
                <a:gd name="T34" fmla="*/ 1830 w 2517"/>
                <a:gd name="T35" fmla="*/ 2294 h 2446"/>
                <a:gd name="T36" fmla="*/ 1694 w 2517"/>
                <a:gd name="T37" fmla="*/ 2357 h 2446"/>
                <a:gd name="T38" fmla="*/ 1552 w 2517"/>
                <a:gd name="T39" fmla="*/ 2403 h 2446"/>
                <a:gd name="T40" fmla="*/ 1406 w 2517"/>
                <a:gd name="T41" fmla="*/ 2433 h 2446"/>
                <a:gd name="T42" fmla="*/ 1255 w 2517"/>
                <a:gd name="T43" fmla="*/ 2446 h 2446"/>
                <a:gd name="T44" fmla="*/ 1103 w 2517"/>
                <a:gd name="T45" fmla="*/ 2439 h 2446"/>
                <a:gd name="T46" fmla="*/ 950 w 2517"/>
                <a:gd name="T47" fmla="*/ 2414 h 2446"/>
                <a:gd name="T48" fmla="*/ 798 w 2517"/>
                <a:gd name="T49" fmla="*/ 2366 h 2446"/>
                <a:gd name="T50" fmla="*/ 650 w 2517"/>
                <a:gd name="T51" fmla="*/ 2297 h 2446"/>
                <a:gd name="T52" fmla="*/ 506 w 2517"/>
                <a:gd name="T53" fmla="*/ 2205 h 2446"/>
                <a:gd name="T54" fmla="*/ 366 w 2517"/>
                <a:gd name="T55" fmla="*/ 2088 h 2446"/>
                <a:gd name="T56" fmla="*/ 236 w 2517"/>
                <a:gd name="T57" fmla="*/ 1945 h 2446"/>
                <a:gd name="T58" fmla="*/ 113 w 2517"/>
                <a:gd name="T59" fmla="*/ 1776 h 2446"/>
                <a:gd name="T60" fmla="*/ 0 w 2517"/>
                <a:gd name="T61" fmla="*/ 1580 h 2446"/>
                <a:gd name="T62" fmla="*/ 102 w 2517"/>
                <a:gd name="T63" fmla="*/ 1535 h 2446"/>
                <a:gd name="T64" fmla="*/ 218 w 2517"/>
                <a:gd name="T65" fmla="*/ 1484 h 2446"/>
                <a:gd name="T66" fmla="*/ 343 w 2517"/>
                <a:gd name="T67" fmla="*/ 1429 h 2446"/>
                <a:gd name="T68" fmla="*/ 477 w 2517"/>
                <a:gd name="T69" fmla="*/ 1370 h 2446"/>
                <a:gd name="T70" fmla="*/ 616 w 2517"/>
                <a:gd name="T71" fmla="*/ 1308 h 2446"/>
                <a:gd name="T72" fmla="*/ 757 w 2517"/>
                <a:gd name="T73" fmla="*/ 1246 h 2446"/>
                <a:gd name="T74" fmla="*/ 900 w 2517"/>
                <a:gd name="T75" fmla="*/ 1184 h 2446"/>
                <a:gd name="T76" fmla="*/ 1038 w 2517"/>
                <a:gd name="T77" fmla="*/ 1122 h 2446"/>
                <a:gd name="T78" fmla="*/ 1173 w 2517"/>
                <a:gd name="T79" fmla="*/ 1063 h 2446"/>
                <a:gd name="T80" fmla="*/ 1300 w 2517"/>
                <a:gd name="T81" fmla="*/ 1008 h 2446"/>
                <a:gd name="T82" fmla="*/ 1415 w 2517"/>
                <a:gd name="T83" fmla="*/ 956 h 2446"/>
                <a:gd name="T84" fmla="*/ 1519 w 2517"/>
                <a:gd name="T85" fmla="*/ 912 h 2446"/>
                <a:gd name="T86" fmla="*/ 1606 w 2517"/>
                <a:gd name="T87" fmla="*/ 873 h 2446"/>
                <a:gd name="T88" fmla="*/ 1676 w 2517"/>
                <a:gd name="T89" fmla="*/ 842 h 2446"/>
                <a:gd name="T90" fmla="*/ 1725 w 2517"/>
                <a:gd name="T91" fmla="*/ 821 h 2446"/>
                <a:gd name="T92" fmla="*/ 1751 w 2517"/>
                <a:gd name="T93" fmla="*/ 809 h 2446"/>
                <a:gd name="T94" fmla="*/ 1757 w 2517"/>
                <a:gd name="T95" fmla="*/ 806 h 2446"/>
                <a:gd name="T96" fmla="*/ 1783 w 2517"/>
                <a:gd name="T97" fmla="*/ 794 h 2446"/>
                <a:gd name="T98" fmla="*/ 1830 w 2517"/>
                <a:gd name="T99" fmla="*/ 767 h 2446"/>
                <a:gd name="T100" fmla="*/ 1894 w 2517"/>
                <a:gd name="T101" fmla="*/ 728 h 2446"/>
                <a:gd name="T102" fmla="*/ 1971 w 2517"/>
                <a:gd name="T103" fmla="*/ 676 h 2446"/>
                <a:gd name="T104" fmla="*/ 2057 w 2517"/>
                <a:gd name="T105" fmla="*/ 610 h 2446"/>
                <a:gd name="T106" fmla="*/ 2149 w 2517"/>
                <a:gd name="T107" fmla="*/ 531 h 2446"/>
                <a:gd name="T108" fmla="*/ 2242 w 2517"/>
                <a:gd name="T109" fmla="*/ 437 h 2446"/>
                <a:gd name="T110" fmla="*/ 2333 w 2517"/>
                <a:gd name="T111" fmla="*/ 331 h 2446"/>
                <a:gd name="T112" fmla="*/ 2415 w 2517"/>
                <a:gd name="T113" fmla="*/ 209 h 2446"/>
                <a:gd name="T114" fmla="*/ 2487 w 2517"/>
                <a:gd name="T115" fmla="*/ 73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17" h="2446">
                  <a:moveTo>
                    <a:pt x="2517" y="0"/>
                  </a:moveTo>
                  <a:lnTo>
                    <a:pt x="2517" y="50"/>
                  </a:lnTo>
                  <a:lnTo>
                    <a:pt x="2517" y="96"/>
                  </a:lnTo>
                  <a:lnTo>
                    <a:pt x="2517" y="134"/>
                  </a:lnTo>
                  <a:lnTo>
                    <a:pt x="2517" y="169"/>
                  </a:lnTo>
                  <a:lnTo>
                    <a:pt x="2517" y="200"/>
                  </a:lnTo>
                  <a:lnTo>
                    <a:pt x="2517" y="225"/>
                  </a:lnTo>
                  <a:lnTo>
                    <a:pt x="2517" y="300"/>
                  </a:lnTo>
                  <a:lnTo>
                    <a:pt x="2517" y="314"/>
                  </a:lnTo>
                  <a:lnTo>
                    <a:pt x="2517" y="325"/>
                  </a:lnTo>
                  <a:lnTo>
                    <a:pt x="2517" y="338"/>
                  </a:lnTo>
                  <a:lnTo>
                    <a:pt x="2517" y="350"/>
                  </a:lnTo>
                  <a:lnTo>
                    <a:pt x="2517" y="363"/>
                  </a:lnTo>
                  <a:lnTo>
                    <a:pt x="2517" y="375"/>
                  </a:lnTo>
                  <a:lnTo>
                    <a:pt x="2517" y="391"/>
                  </a:lnTo>
                  <a:lnTo>
                    <a:pt x="2517" y="407"/>
                  </a:lnTo>
                  <a:lnTo>
                    <a:pt x="2517" y="427"/>
                  </a:lnTo>
                  <a:lnTo>
                    <a:pt x="2517" y="1231"/>
                  </a:lnTo>
                  <a:lnTo>
                    <a:pt x="2515" y="1307"/>
                  </a:lnTo>
                  <a:lnTo>
                    <a:pt x="2507" y="1381"/>
                  </a:lnTo>
                  <a:lnTo>
                    <a:pt x="2494" y="1454"/>
                  </a:lnTo>
                  <a:lnTo>
                    <a:pt x="2476" y="1525"/>
                  </a:lnTo>
                  <a:lnTo>
                    <a:pt x="2453" y="1595"/>
                  </a:lnTo>
                  <a:lnTo>
                    <a:pt x="2428" y="1663"/>
                  </a:lnTo>
                  <a:lnTo>
                    <a:pt x="2397" y="1730"/>
                  </a:lnTo>
                  <a:lnTo>
                    <a:pt x="2361" y="1794"/>
                  </a:lnTo>
                  <a:lnTo>
                    <a:pt x="2322" y="1856"/>
                  </a:lnTo>
                  <a:lnTo>
                    <a:pt x="2280" y="1916"/>
                  </a:lnTo>
                  <a:lnTo>
                    <a:pt x="2234" y="1972"/>
                  </a:lnTo>
                  <a:lnTo>
                    <a:pt x="2185" y="2028"/>
                  </a:lnTo>
                  <a:lnTo>
                    <a:pt x="2133" y="2080"/>
                  </a:lnTo>
                  <a:lnTo>
                    <a:pt x="2078" y="2129"/>
                  </a:lnTo>
                  <a:lnTo>
                    <a:pt x="2019" y="2175"/>
                  </a:lnTo>
                  <a:lnTo>
                    <a:pt x="1958" y="2219"/>
                  </a:lnTo>
                  <a:lnTo>
                    <a:pt x="1896" y="2258"/>
                  </a:lnTo>
                  <a:lnTo>
                    <a:pt x="1830" y="2294"/>
                  </a:lnTo>
                  <a:lnTo>
                    <a:pt x="1764" y="2328"/>
                  </a:lnTo>
                  <a:lnTo>
                    <a:pt x="1694" y="2357"/>
                  </a:lnTo>
                  <a:lnTo>
                    <a:pt x="1624" y="2382"/>
                  </a:lnTo>
                  <a:lnTo>
                    <a:pt x="1552" y="2403"/>
                  </a:lnTo>
                  <a:lnTo>
                    <a:pt x="1479" y="2420"/>
                  </a:lnTo>
                  <a:lnTo>
                    <a:pt x="1406" y="2433"/>
                  </a:lnTo>
                  <a:lnTo>
                    <a:pt x="1330" y="2442"/>
                  </a:lnTo>
                  <a:lnTo>
                    <a:pt x="1255" y="2446"/>
                  </a:lnTo>
                  <a:lnTo>
                    <a:pt x="1179" y="2446"/>
                  </a:lnTo>
                  <a:lnTo>
                    <a:pt x="1103" y="2439"/>
                  </a:lnTo>
                  <a:lnTo>
                    <a:pt x="1027" y="2429"/>
                  </a:lnTo>
                  <a:lnTo>
                    <a:pt x="950" y="2414"/>
                  </a:lnTo>
                  <a:lnTo>
                    <a:pt x="874" y="2393"/>
                  </a:lnTo>
                  <a:lnTo>
                    <a:pt x="798" y="2366"/>
                  </a:lnTo>
                  <a:lnTo>
                    <a:pt x="724" y="2335"/>
                  </a:lnTo>
                  <a:lnTo>
                    <a:pt x="650" y="2297"/>
                  </a:lnTo>
                  <a:lnTo>
                    <a:pt x="578" y="2255"/>
                  </a:lnTo>
                  <a:lnTo>
                    <a:pt x="506" y="2205"/>
                  </a:lnTo>
                  <a:lnTo>
                    <a:pt x="436" y="2149"/>
                  </a:lnTo>
                  <a:lnTo>
                    <a:pt x="366" y="2088"/>
                  </a:lnTo>
                  <a:lnTo>
                    <a:pt x="300" y="2020"/>
                  </a:lnTo>
                  <a:lnTo>
                    <a:pt x="236" y="1945"/>
                  </a:lnTo>
                  <a:lnTo>
                    <a:pt x="173" y="1865"/>
                  </a:lnTo>
                  <a:lnTo>
                    <a:pt x="113" y="1776"/>
                  </a:lnTo>
                  <a:lnTo>
                    <a:pt x="55" y="1681"/>
                  </a:lnTo>
                  <a:lnTo>
                    <a:pt x="0" y="1580"/>
                  </a:lnTo>
                  <a:lnTo>
                    <a:pt x="50" y="1558"/>
                  </a:lnTo>
                  <a:lnTo>
                    <a:pt x="102" y="1535"/>
                  </a:lnTo>
                  <a:lnTo>
                    <a:pt x="159" y="1509"/>
                  </a:lnTo>
                  <a:lnTo>
                    <a:pt x="218" y="1484"/>
                  </a:lnTo>
                  <a:lnTo>
                    <a:pt x="279" y="1457"/>
                  </a:lnTo>
                  <a:lnTo>
                    <a:pt x="343" y="1429"/>
                  </a:lnTo>
                  <a:lnTo>
                    <a:pt x="409" y="1399"/>
                  </a:lnTo>
                  <a:lnTo>
                    <a:pt x="477" y="1370"/>
                  </a:lnTo>
                  <a:lnTo>
                    <a:pt x="546" y="1340"/>
                  </a:lnTo>
                  <a:lnTo>
                    <a:pt x="616" y="1308"/>
                  </a:lnTo>
                  <a:lnTo>
                    <a:pt x="687" y="1277"/>
                  </a:lnTo>
                  <a:lnTo>
                    <a:pt x="757" y="1246"/>
                  </a:lnTo>
                  <a:lnTo>
                    <a:pt x="829" y="1216"/>
                  </a:lnTo>
                  <a:lnTo>
                    <a:pt x="900" y="1184"/>
                  </a:lnTo>
                  <a:lnTo>
                    <a:pt x="969" y="1153"/>
                  </a:lnTo>
                  <a:lnTo>
                    <a:pt x="1038" y="1122"/>
                  </a:lnTo>
                  <a:lnTo>
                    <a:pt x="1106" y="1092"/>
                  </a:lnTo>
                  <a:lnTo>
                    <a:pt x="1173" y="1063"/>
                  </a:lnTo>
                  <a:lnTo>
                    <a:pt x="1237" y="1035"/>
                  </a:lnTo>
                  <a:lnTo>
                    <a:pt x="1300" y="1008"/>
                  </a:lnTo>
                  <a:lnTo>
                    <a:pt x="1359" y="982"/>
                  </a:lnTo>
                  <a:lnTo>
                    <a:pt x="1415" y="956"/>
                  </a:lnTo>
                  <a:lnTo>
                    <a:pt x="1469" y="933"/>
                  </a:lnTo>
                  <a:lnTo>
                    <a:pt x="1519" y="912"/>
                  </a:lnTo>
                  <a:lnTo>
                    <a:pt x="1565" y="891"/>
                  </a:lnTo>
                  <a:lnTo>
                    <a:pt x="1606" y="873"/>
                  </a:lnTo>
                  <a:lnTo>
                    <a:pt x="1644" y="856"/>
                  </a:lnTo>
                  <a:lnTo>
                    <a:pt x="1676" y="842"/>
                  </a:lnTo>
                  <a:lnTo>
                    <a:pt x="1703" y="829"/>
                  </a:lnTo>
                  <a:lnTo>
                    <a:pt x="1725" y="821"/>
                  </a:lnTo>
                  <a:lnTo>
                    <a:pt x="1742" y="813"/>
                  </a:lnTo>
                  <a:lnTo>
                    <a:pt x="1751" y="809"/>
                  </a:lnTo>
                  <a:lnTo>
                    <a:pt x="1755" y="808"/>
                  </a:lnTo>
                  <a:lnTo>
                    <a:pt x="1757" y="806"/>
                  </a:lnTo>
                  <a:lnTo>
                    <a:pt x="1767" y="801"/>
                  </a:lnTo>
                  <a:lnTo>
                    <a:pt x="1783" y="794"/>
                  </a:lnTo>
                  <a:lnTo>
                    <a:pt x="1805" y="782"/>
                  </a:lnTo>
                  <a:lnTo>
                    <a:pt x="1830" y="767"/>
                  </a:lnTo>
                  <a:lnTo>
                    <a:pt x="1860" y="750"/>
                  </a:lnTo>
                  <a:lnTo>
                    <a:pt x="1894" y="728"/>
                  </a:lnTo>
                  <a:lnTo>
                    <a:pt x="1932" y="704"/>
                  </a:lnTo>
                  <a:lnTo>
                    <a:pt x="1971" y="676"/>
                  </a:lnTo>
                  <a:lnTo>
                    <a:pt x="2014" y="645"/>
                  </a:lnTo>
                  <a:lnTo>
                    <a:pt x="2057" y="610"/>
                  </a:lnTo>
                  <a:lnTo>
                    <a:pt x="2103" y="573"/>
                  </a:lnTo>
                  <a:lnTo>
                    <a:pt x="2149" y="531"/>
                  </a:lnTo>
                  <a:lnTo>
                    <a:pt x="2196" y="486"/>
                  </a:lnTo>
                  <a:lnTo>
                    <a:pt x="2242" y="437"/>
                  </a:lnTo>
                  <a:lnTo>
                    <a:pt x="2288" y="386"/>
                  </a:lnTo>
                  <a:lnTo>
                    <a:pt x="2333" y="331"/>
                  </a:lnTo>
                  <a:lnTo>
                    <a:pt x="2375" y="272"/>
                  </a:lnTo>
                  <a:lnTo>
                    <a:pt x="2415" y="209"/>
                  </a:lnTo>
                  <a:lnTo>
                    <a:pt x="2452" y="142"/>
                  </a:lnTo>
                  <a:lnTo>
                    <a:pt x="2487" y="73"/>
                  </a:lnTo>
                  <a:lnTo>
                    <a:pt x="2517" y="0"/>
                  </a:lnTo>
                  <a:close/>
                </a:path>
              </a:pathLst>
            </a:custGeom>
            <a:solidFill>
              <a:schemeClr val="accent3"/>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UI" panose="020B0503020204020204" pitchFamily="34" charset="-122"/>
                <a:ea typeface="Microsoft YaHei UI" panose="020B0503020204020204" pitchFamily="34" charset="-122"/>
                <a:sym typeface="思源黑体 CN Bold" panose="020B0800000000000000" pitchFamily="34" charset="-122"/>
              </a:endParaRPr>
            </a:p>
          </p:txBody>
        </p:sp>
      </p:grpSp>
      <p:sp>
        <p:nvSpPr>
          <p:cNvPr id="12" name="Freeform: Shape 11">
            <a:extLst>
              <a:ext uri="{FF2B5EF4-FFF2-40B4-BE49-F238E27FC236}">
                <a16:creationId xmlns:a16="http://schemas.microsoft.com/office/drawing/2014/main" id="{431B3E3C-A276-48E6-92E9-B7D8EE27B71C}"/>
              </a:ext>
            </a:extLst>
          </p:cNvPr>
          <p:cNvSpPr/>
          <p:nvPr/>
        </p:nvSpPr>
        <p:spPr>
          <a:xfrm>
            <a:off x="10279200" y="4042993"/>
            <a:ext cx="823140" cy="703344"/>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13" name="Graphic 2">
            <a:extLst>
              <a:ext uri="{FF2B5EF4-FFF2-40B4-BE49-F238E27FC236}">
                <a16:creationId xmlns:a16="http://schemas.microsoft.com/office/drawing/2014/main" id="{384EF728-5182-45BE-8697-3C07E09B8640}"/>
              </a:ext>
            </a:extLst>
          </p:cNvPr>
          <p:cNvGrpSpPr/>
          <p:nvPr/>
        </p:nvGrpSpPr>
        <p:grpSpPr>
          <a:xfrm>
            <a:off x="10279342" y="7056919"/>
            <a:ext cx="822856" cy="822806"/>
            <a:chOff x="10511468" y="4696809"/>
            <a:chExt cx="987233" cy="987178"/>
          </a:xfrm>
          <a:solidFill>
            <a:schemeClr val="bg1"/>
          </a:solidFill>
        </p:grpSpPr>
        <p:sp>
          <p:nvSpPr>
            <p:cNvPr id="14" name="Freeform: Shape 13">
              <a:extLst>
                <a:ext uri="{FF2B5EF4-FFF2-40B4-BE49-F238E27FC236}">
                  <a16:creationId xmlns:a16="http://schemas.microsoft.com/office/drawing/2014/main" id="{138F8595-4928-46F3-9A08-9BE334BCC476}"/>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34F208E7-BB89-4A0C-A969-DDD684655A3B}"/>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E1FC36E2-4886-4E74-8E0E-DABDDFA7FAE3}"/>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FF090623-9E14-4011-9236-1067F3BD8A8E}"/>
              </a:ext>
            </a:extLst>
          </p:cNvPr>
          <p:cNvGrpSpPr/>
          <p:nvPr/>
        </p:nvGrpSpPr>
        <p:grpSpPr>
          <a:xfrm>
            <a:off x="7188623" y="4018174"/>
            <a:ext cx="752942" cy="752984"/>
            <a:chOff x="8666134" y="1003301"/>
            <a:chExt cx="987242" cy="987310"/>
          </a:xfrm>
          <a:solidFill>
            <a:schemeClr val="bg1"/>
          </a:solidFill>
        </p:grpSpPr>
        <p:sp>
          <p:nvSpPr>
            <p:cNvPr id="18" name="Freeform: Shape 17">
              <a:extLst>
                <a:ext uri="{FF2B5EF4-FFF2-40B4-BE49-F238E27FC236}">
                  <a16:creationId xmlns:a16="http://schemas.microsoft.com/office/drawing/2014/main" id="{B2B20351-B331-409C-9C79-3187F85379A6}"/>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E6E33672-7453-47DD-B733-E8C29D6EDB22}"/>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ED93D71A-48E0-4FAF-9AB7-2533C8B31DDB}"/>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A4563512-61EC-4ECB-9EAB-DC9B40A663B2}"/>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0AD59903-48E5-4A6A-93E7-873466507383}"/>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3" name="Graphic 2">
            <a:extLst>
              <a:ext uri="{FF2B5EF4-FFF2-40B4-BE49-F238E27FC236}">
                <a16:creationId xmlns:a16="http://schemas.microsoft.com/office/drawing/2014/main" id="{CF835464-F048-44B6-88C0-EDA9AC80F347}"/>
              </a:ext>
            </a:extLst>
          </p:cNvPr>
          <p:cNvGrpSpPr/>
          <p:nvPr/>
        </p:nvGrpSpPr>
        <p:grpSpPr>
          <a:xfrm>
            <a:off x="7153637" y="7075149"/>
            <a:ext cx="822914" cy="786346"/>
            <a:chOff x="4954348" y="6541886"/>
            <a:chExt cx="987302" cy="943434"/>
          </a:xfrm>
          <a:solidFill>
            <a:schemeClr val="bg1"/>
          </a:solidFill>
        </p:grpSpPr>
        <p:sp>
          <p:nvSpPr>
            <p:cNvPr id="24" name="Freeform: Shape 23">
              <a:extLst>
                <a:ext uri="{FF2B5EF4-FFF2-40B4-BE49-F238E27FC236}">
                  <a16:creationId xmlns:a16="http://schemas.microsoft.com/office/drawing/2014/main" id="{164AD879-4FCB-4535-8BF5-978830973025}"/>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0B5EC2C8-78B2-4333-B170-55312455063F}"/>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526AD4D8-46FF-44A5-AF08-B993D8D4DB22}"/>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E6E7A671-A7BC-4BDF-AB70-B9875BFB97BF}"/>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A290F6B7-9AE6-4F54-8D10-AAF1CEE5FDA8}"/>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850611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fltVal val="0"/>
                                          </p:val>
                                        </p:tav>
                                        <p:tav tm="100000">
                                          <p:val>
                                            <p:strVal val="#ppt_w"/>
                                          </p:val>
                                        </p:tav>
                                      </p:tavLst>
                                    </p:anim>
                                    <p:anim calcmode="lin" valueType="num">
                                      <p:cBhvr>
                                        <p:cTn id="13" dur="1000" fill="hold"/>
                                        <p:tgtEl>
                                          <p:spTgt spid="7"/>
                                        </p:tgtEl>
                                        <p:attrNameLst>
                                          <p:attrName>ppt_h</p:attrName>
                                        </p:attrNameLst>
                                      </p:cBhvr>
                                      <p:tavLst>
                                        <p:tav tm="0">
                                          <p:val>
                                            <p:fltVal val="0"/>
                                          </p:val>
                                        </p:tav>
                                        <p:tav tm="100000">
                                          <p:val>
                                            <p:strVal val="#ppt_h"/>
                                          </p:val>
                                        </p:tav>
                                      </p:tavLst>
                                    </p:anim>
                                    <p:anim calcmode="lin" valueType="num">
                                      <p:cBhvr>
                                        <p:cTn id="14" dur="1000" fill="hold"/>
                                        <p:tgtEl>
                                          <p:spTgt spid="7"/>
                                        </p:tgtEl>
                                        <p:attrNameLst>
                                          <p:attrName>style.rotation</p:attrName>
                                        </p:attrNameLst>
                                      </p:cBhvr>
                                      <p:tavLst>
                                        <p:tav tm="0">
                                          <p:val>
                                            <p:fltVal val="90"/>
                                          </p:val>
                                        </p:tav>
                                        <p:tav tm="100000">
                                          <p:val>
                                            <p:fltVal val="0"/>
                                          </p:val>
                                        </p:tav>
                                      </p:tavLst>
                                    </p:anim>
                                    <p:animEffect transition="in" filter="fade">
                                      <p:cBhvr>
                                        <p:cTn id="15" dur="1000"/>
                                        <p:tgtEl>
                                          <p:spTgt spid="7"/>
                                        </p:tgtEl>
                                      </p:cBhvr>
                                    </p:animEffect>
                                  </p:childTnLst>
                                </p:cTn>
                              </p:par>
                            </p:childTnLst>
                          </p:cTn>
                        </p:par>
                        <p:par>
                          <p:cTn id="16" fill="hold">
                            <p:stCondLst>
                              <p:cond delay="2155"/>
                            </p:stCondLst>
                            <p:childTnLst>
                              <p:par>
                                <p:cTn id="17" presetID="0" presetClass="entr" presetSubtype="0" fill="hold" nodeType="afterEffect">
                                  <p:stCondLst>
                                    <p:cond delay="0"/>
                                  </p:stCondLst>
                                  <p:childTnLst>
                                    <p:set>
                                      <p:cBhvr>
                                        <p:cTn id="18" dur="700" fill="hold">
                                          <p:stCondLst>
                                            <p:cond delay="0"/>
                                          </p:stCondLst>
                                        </p:cTn>
                                        <p:tgtEl>
                                          <p:spTgt spid="17"/>
                                        </p:tgtEl>
                                        <p:attrNameLst>
                                          <p:attrName>style.visibility</p:attrName>
                                        </p:attrNameLst>
                                      </p:cBhvr>
                                      <p:to>
                                        <p:strVal val="visible"/>
                                      </p:to>
                                    </p:set>
                                    <p:anim to="" calcmode="lin" valueType="num">
                                      <p:cBhvr>
                                        <p:cTn id="19" dur="700" fill="hold">
                                          <p:stCondLst>
                                            <p:cond delay="0"/>
                                          </p:stCondLst>
                                        </p:cTn>
                                        <p:tgtEl>
                                          <p:spTgt spid="17"/>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7"/>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700" fill="hold"/>
                                        <p:tgtEl>
                                          <p:spTgt spid="3"/>
                                        </p:tgtEl>
                                        <p:attrNameLst>
                                          <p:attrName>ppt_x</p:attrName>
                                        </p:attrNameLst>
                                      </p:cBhvr>
                                      <p:tavLst>
                                        <p:tav tm="0">
                                          <p:val>
                                            <p:strVal val="0-#ppt_w/2"/>
                                          </p:val>
                                        </p:tav>
                                        <p:tav tm="100000">
                                          <p:val>
                                            <p:strVal val="#ppt_x"/>
                                          </p:val>
                                        </p:tav>
                                      </p:tavLst>
                                    </p:anim>
                                    <p:anim calcmode="lin" valueType="num">
                                      <p:cBhvr additive="base">
                                        <p:cTn id="24" dur="700" fill="hold"/>
                                        <p:tgtEl>
                                          <p:spTgt spid="3"/>
                                        </p:tgtEl>
                                        <p:attrNameLst>
                                          <p:attrName>ppt_y</p:attrName>
                                        </p:attrNameLst>
                                      </p:cBhvr>
                                      <p:tavLst>
                                        <p:tav tm="0">
                                          <p:val>
                                            <p:strVal val="#ppt_y"/>
                                          </p:val>
                                        </p:tav>
                                        <p:tav tm="100000">
                                          <p:val>
                                            <p:strVal val="#ppt_y"/>
                                          </p:val>
                                        </p:tav>
                                      </p:tavLst>
                                    </p:anim>
                                  </p:childTnLst>
                                </p:cTn>
                              </p:par>
                            </p:childTnLst>
                          </p:cTn>
                        </p:par>
                        <p:par>
                          <p:cTn id="25" fill="hold">
                            <p:stCondLst>
                              <p:cond delay="2855"/>
                            </p:stCondLst>
                            <p:childTnLst>
                              <p:par>
                                <p:cTn id="26" presetID="0" presetClass="entr" presetSubtype="0" fill="hold" grpId="0" nodeType="afterEffect">
                                  <p:stCondLst>
                                    <p:cond delay="0"/>
                                  </p:stCondLst>
                                  <p:childTnLst>
                                    <p:set>
                                      <p:cBhvr>
                                        <p:cTn id="27" dur="700" fill="hold">
                                          <p:stCondLst>
                                            <p:cond delay="0"/>
                                          </p:stCondLst>
                                        </p:cTn>
                                        <p:tgtEl>
                                          <p:spTgt spid="12"/>
                                        </p:tgtEl>
                                        <p:attrNameLst>
                                          <p:attrName>style.visibility</p:attrName>
                                        </p:attrNameLst>
                                      </p:cBhvr>
                                      <p:to>
                                        <p:strVal val="visible"/>
                                      </p:to>
                                    </p:set>
                                    <p:anim to="" calcmode="lin" valueType="num">
                                      <p:cBhvr>
                                        <p:cTn id="28"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700" fill="hold"/>
                                        <p:tgtEl>
                                          <p:spTgt spid="5"/>
                                        </p:tgtEl>
                                        <p:attrNameLst>
                                          <p:attrName>ppt_x</p:attrName>
                                        </p:attrNameLst>
                                      </p:cBhvr>
                                      <p:tavLst>
                                        <p:tav tm="0">
                                          <p:val>
                                            <p:strVal val="1+#ppt_w/2"/>
                                          </p:val>
                                        </p:tav>
                                        <p:tav tm="100000">
                                          <p:val>
                                            <p:strVal val="#ppt_x"/>
                                          </p:val>
                                        </p:tav>
                                      </p:tavLst>
                                    </p:anim>
                                    <p:anim calcmode="lin" valueType="num">
                                      <p:cBhvr additive="base">
                                        <p:cTn id="33" dur="700" fill="hold"/>
                                        <p:tgtEl>
                                          <p:spTgt spid="5"/>
                                        </p:tgtEl>
                                        <p:attrNameLst>
                                          <p:attrName>ppt_y</p:attrName>
                                        </p:attrNameLst>
                                      </p:cBhvr>
                                      <p:tavLst>
                                        <p:tav tm="0">
                                          <p:val>
                                            <p:strVal val="#ppt_y"/>
                                          </p:val>
                                        </p:tav>
                                        <p:tav tm="100000">
                                          <p:val>
                                            <p:strVal val="#ppt_y"/>
                                          </p:val>
                                        </p:tav>
                                      </p:tavLst>
                                    </p:anim>
                                  </p:childTnLst>
                                </p:cTn>
                              </p:par>
                            </p:childTnLst>
                          </p:cTn>
                        </p:par>
                        <p:par>
                          <p:cTn id="34" fill="hold">
                            <p:stCondLst>
                              <p:cond delay="3555"/>
                            </p:stCondLst>
                            <p:childTnLst>
                              <p:par>
                                <p:cTn id="35" presetID="0" presetClass="entr" presetSubtype="0" fill="hold" nodeType="afterEffect">
                                  <p:stCondLst>
                                    <p:cond delay="0"/>
                                  </p:stCondLst>
                                  <p:childTnLst>
                                    <p:set>
                                      <p:cBhvr>
                                        <p:cTn id="36" dur="700" fill="hold">
                                          <p:stCondLst>
                                            <p:cond delay="0"/>
                                          </p:stCondLst>
                                        </p:cTn>
                                        <p:tgtEl>
                                          <p:spTgt spid="13"/>
                                        </p:tgtEl>
                                        <p:attrNameLst>
                                          <p:attrName>style.visibility</p:attrName>
                                        </p:attrNameLst>
                                      </p:cBhvr>
                                      <p:to>
                                        <p:strVal val="visible"/>
                                      </p:to>
                                    </p:set>
                                    <p:anim to="" calcmode="lin" valueType="num">
                                      <p:cBhvr>
                                        <p:cTn id="37" dur="7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700" fill="hold"/>
                                        <p:tgtEl>
                                          <p:spTgt spid="6"/>
                                        </p:tgtEl>
                                        <p:attrNameLst>
                                          <p:attrName>ppt_x</p:attrName>
                                        </p:attrNameLst>
                                      </p:cBhvr>
                                      <p:tavLst>
                                        <p:tav tm="0">
                                          <p:val>
                                            <p:strVal val="1+#ppt_w/2"/>
                                          </p:val>
                                        </p:tav>
                                        <p:tav tm="100000">
                                          <p:val>
                                            <p:strVal val="#ppt_x"/>
                                          </p:val>
                                        </p:tav>
                                      </p:tavLst>
                                    </p:anim>
                                    <p:anim calcmode="lin" valueType="num">
                                      <p:cBhvr additive="base">
                                        <p:cTn id="42" dur="700" fill="hold"/>
                                        <p:tgtEl>
                                          <p:spTgt spid="6"/>
                                        </p:tgtEl>
                                        <p:attrNameLst>
                                          <p:attrName>ppt_y</p:attrName>
                                        </p:attrNameLst>
                                      </p:cBhvr>
                                      <p:tavLst>
                                        <p:tav tm="0">
                                          <p:val>
                                            <p:strVal val="#ppt_y"/>
                                          </p:val>
                                        </p:tav>
                                        <p:tav tm="100000">
                                          <p:val>
                                            <p:strVal val="#ppt_y"/>
                                          </p:val>
                                        </p:tav>
                                      </p:tavLst>
                                    </p:anim>
                                  </p:childTnLst>
                                </p:cTn>
                              </p:par>
                            </p:childTnLst>
                          </p:cTn>
                        </p:par>
                        <p:par>
                          <p:cTn id="43" fill="hold">
                            <p:stCondLst>
                              <p:cond delay="4255"/>
                            </p:stCondLst>
                            <p:childTnLst>
                              <p:par>
                                <p:cTn id="44" presetID="0" presetClass="entr" presetSubtype="0" fill="hold" nodeType="afterEffect">
                                  <p:stCondLst>
                                    <p:cond delay="0"/>
                                  </p:stCondLst>
                                  <p:childTnLst>
                                    <p:set>
                                      <p:cBhvr>
                                        <p:cTn id="45" dur="700" fill="hold">
                                          <p:stCondLst>
                                            <p:cond delay="0"/>
                                          </p:stCondLst>
                                        </p:cTn>
                                        <p:tgtEl>
                                          <p:spTgt spid="23"/>
                                        </p:tgtEl>
                                        <p:attrNameLst>
                                          <p:attrName>style.visibility</p:attrName>
                                        </p:attrNameLst>
                                      </p:cBhvr>
                                      <p:to>
                                        <p:strVal val="visible"/>
                                      </p:to>
                                    </p:set>
                                    <p:anim to="" calcmode="lin" valueType="num">
                                      <p:cBhvr>
                                        <p:cTn id="46" dur="7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4"/>
                                        </p:tgtEl>
                                        <p:attrNameLst>
                                          <p:attrName>style.visibility</p:attrName>
                                        </p:attrNameLst>
                                      </p:cBhvr>
                                      <p:to>
                                        <p:strVal val="visible"/>
                                      </p:to>
                                    </p:set>
                                    <p:anim calcmode="lin" valueType="num">
                                      <p:cBhvr additive="base">
                                        <p:cTn id="50" dur="700" fill="hold"/>
                                        <p:tgtEl>
                                          <p:spTgt spid="4"/>
                                        </p:tgtEl>
                                        <p:attrNameLst>
                                          <p:attrName>ppt_x</p:attrName>
                                        </p:attrNameLst>
                                      </p:cBhvr>
                                      <p:tavLst>
                                        <p:tav tm="0">
                                          <p:val>
                                            <p:strVal val="0-#ppt_w/2"/>
                                          </p:val>
                                        </p:tav>
                                        <p:tav tm="100000">
                                          <p:val>
                                            <p:strVal val="#ppt_x"/>
                                          </p:val>
                                        </p:tav>
                                      </p:tavLst>
                                    </p:anim>
                                    <p:anim calcmode="lin" valueType="num">
                                      <p:cBhvr additive="base">
                                        <p:cTn id="51" dur="7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1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Google Shape;204;p13">
            <a:extLst>
              <a:ext uri="{FF2B5EF4-FFF2-40B4-BE49-F238E27FC236}">
                <a16:creationId xmlns:a16="http://schemas.microsoft.com/office/drawing/2014/main" id="{6B841194-C21D-403A-B028-72161F61DB2E}"/>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sp>
        <p:nvSpPr>
          <p:cNvPr id="28" name="Rectangle 27">
            <a:extLst>
              <a:ext uri="{FF2B5EF4-FFF2-40B4-BE49-F238E27FC236}">
                <a16:creationId xmlns:a16="http://schemas.microsoft.com/office/drawing/2014/main" id="{31CC9D3E-8E89-44A0-B1D5-F2EEB4FA5290}"/>
              </a:ext>
            </a:extLst>
          </p:cNvPr>
          <p:cNvSpPr/>
          <p:nvPr/>
        </p:nvSpPr>
        <p:spPr>
          <a:xfrm>
            <a:off x="1341702" y="3700782"/>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28">
            <a:extLst>
              <a:ext uri="{FF2B5EF4-FFF2-40B4-BE49-F238E27FC236}">
                <a16:creationId xmlns:a16="http://schemas.microsoft.com/office/drawing/2014/main" id="{5B63EA45-D35E-424E-9712-E3BD67E5A553}"/>
              </a:ext>
            </a:extLst>
          </p:cNvPr>
          <p:cNvSpPr/>
          <p:nvPr/>
        </p:nvSpPr>
        <p:spPr>
          <a:xfrm>
            <a:off x="1341702" y="6895689"/>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a:extLst>
              <a:ext uri="{FF2B5EF4-FFF2-40B4-BE49-F238E27FC236}">
                <a16:creationId xmlns:a16="http://schemas.microsoft.com/office/drawing/2014/main" id="{B58F2D05-BC7D-47EC-B5AF-1D7A70436C20}"/>
              </a:ext>
            </a:extLst>
          </p:cNvPr>
          <p:cNvSpPr/>
          <p:nvPr/>
        </p:nvSpPr>
        <p:spPr>
          <a:xfrm>
            <a:off x="12154459" y="3700782"/>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1" name="Rectangle 30">
            <a:extLst>
              <a:ext uri="{FF2B5EF4-FFF2-40B4-BE49-F238E27FC236}">
                <a16:creationId xmlns:a16="http://schemas.microsoft.com/office/drawing/2014/main" id="{C1715782-1272-49A9-BFD3-D5B6F532D87C}"/>
              </a:ext>
            </a:extLst>
          </p:cNvPr>
          <p:cNvSpPr/>
          <p:nvPr/>
        </p:nvSpPr>
        <p:spPr>
          <a:xfrm>
            <a:off x="12154459" y="6895689"/>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0" name="Group 9">
            <a:extLst>
              <a:ext uri="{FF2B5EF4-FFF2-40B4-BE49-F238E27FC236}">
                <a16:creationId xmlns:a16="http://schemas.microsoft.com/office/drawing/2014/main" id="{601EFE91-6E3B-7FBD-BE16-A7B2A5F6B7F7}"/>
              </a:ext>
            </a:extLst>
          </p:cNvPr>
          <p:cNvGrpSpPr/>
          <p:nvPr/>
        </p:nvGrpSpPr>
        <p:grpSpPr>
          <a:xfrm>
            <a:off x="6397521" y="3206187"/>
            <a:ext cx="5492958" cy="5470162"/>
            <a:chOff x="6397521" y="3206187"/>
            <a:chExt cx="5492958" cy="5470162"/>
          </a:xfrm>
        </p:grpSpPr>
        <p:sp>
          <p:nvSpPr>
            <p:cNvPr id="2" name="Freeform 5">
              <a:extLst>
                <a:ext uri="{FF2B5EF4-FFF2-40B4-BE49-F238E27FC236}">
                  <a16:creationId xmlns:a16="http://schemas.microsoft.com/office/drawing/2014/main" id="{3741331E-2C1A-4E12-A839-E76935E034C8}"/>
                </a:ext>
              </a:extLst>
            </p:cNvPr>
            <p:cNvSpPr>
              <a:spLocks/>
            </p:cNvSpPr>
            <p:nvPr/>
          </p:nvSpPr>
          <p:spPr bwMode="auto">
            <a:xfrm>
              <a:off x="6397521" y="5082756"/>
              <a:ext cx="2336216" cy="3510020"/>
            </a:xfrm>
            <a:custGeom>
              <a:avLst/>
              <a:gdLst>
                <a:gd name="T0" fmla="*/ 269 w 362"/>
                <a:gd name="T1" fmla="*/ 425 h 546"/>
                <a:gd name="T2" fmla="*/ 362 w 362"/>
                <a:gd name="T3" fmla="*/ 279 h 546"/>
                <a:gd name="T4" fmla="*/ 280 w 362"/>
                <a:gd name="T5" fmla="*/ 199 h 546"/>
                <a:gd name="T6" fmla="*/ 266 w 362"/>
                <a:gd name="T7" fmla="*/ 133 h 546"/>
                <a:gd name="T8" fmla="*/ 266 w 362"/>
                <a:gd name="T9" fmla="*/ 133 h 546"/>
                <a:gd name="T10" fmla="*/ 133 w 362"/>
                <a:gd name="T11" fmla="*/ 0 h 546"/>
                <a:gd name="T12" fmla="*/ 0 w 362"/>
                <a:gd name="T13" fmla="*/ 133 h 546"/>
                <a:gd name="T14" fmla="*/ 0 w 362"/>
                <a:gd name="T15" fmla="*/ 133 h 546"/>
                <a:gd name="T16" fmla="*/ 14 w 362"/>
                <a:gd name="T17" fmla="*/ 241 h 546"/>
                <a:gd name="T18" fmla="*/ 224 w 362"/>
                <a:gd name="T19" fmla="*/ 508 h 546"/>
                <a:gd name="T20" fmla="*/ 324 w 362"/>
                <a:gd name="T21" fmla="*/ 546 h 546"/>
                <a:gd name="T22" fmla="*/ 269 w 362"/>
                <a:gd name="T23" fmla="*/ 425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546">
                  <a:moveTo>
                    <a:pt x="269" y="425"/>
                  </a:moveTo>
                  <a:cubicBezTo>
                    <a:pt x="269" y="361"/>
                    <a:pt x="307" y="305"/>
                    <a:pt x="362" y="279"/>
                  </a:cubicBezTo>
                  <a:cubicBezTo>
                    <a:pt x="326" y="264"/>
                    <a:pt x="297" y="235"/>
                    <a:pt x="280" y="199"/>
                  </a:cubicBezTo>
                  <a:cubicBezTo>
                    <a:pt x="271" y="179"/>
                    <a:pt x="266" y="157"/>
                    <a:pt x="266" y="133"/>
                  </a:cubicBezTo>
                  <a:cubicBezTo>
                    <a:pt x="266" y="133"/>
                    <a:pt x="266" y="133"/>
                    <a:pt x="266" y="133"/>
                  </a:cubicBezTo>
                  <a:cubicBezTo>
                    <a:pt x="266" y="60"/>
                    <a:pt x="207" y="0"/>
                    <a:pt x="133" y="0"/>
                  </a:cubicBezTo>
                  <a:cubicBezTo>
                    <a:pt x="60" y="0"/>
                    <a:pt x="0" y="60"/>
                    <a:pt x="0" y="133"/>
                  </a:cubicBezTo>
                  <a:cubicBezTo>
                    <a:pt x="0" y="133"/>
                    <a:pt x="0" y="133"/>
                    <a:pt x="0" y="133"/>
                  </a:cubicBezTo>
                  <a:cubicBezTo>
                    <a:pt x="0" y="171"/>
                    <a:pt x="5" y="207"/>
                    <a:pt x="14" y="241"/>
                  </a:cubicBezTo>
                  <a:cubicBezTo>
                    <a:pt x="44" y="357"/>
                    <a:pt x="121" y="453"/>
                    <a:pt x="224" y="508"/>
                  </a:cubicBezTo>
                  <a:cubicBezTo>
                    <a:pt x="255" y="525"/>
                    <a:pt x="289" y="538"/>
                    <a:pt x="324" y="546"/>
                  </a:cubicBezTo>
                  <a:cubicBezTo>
                    <a:pt x="290" y="517"/>
                    <a:pt x="269" y="474"/>
                    <a:pt x="269" y="42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3" name="Freeform 6">
              <a:extLst>
                <a:ext uri="{FF2B5EF4-FFF2-40B4-BE49-F238E27FC236}">
                  <a16:creationId xmlns:a16="http://schemas.microsoft.com/office/drawing/2014/main" id="{E1430A43-C75E-4EF5-8444-F1FD907901D5}"/>
                </a:ext>
              </a:extLst>
            </p:cNvPr>
            <p:cNvSpPr>
              <a:spLocks/>
            </p:cNvSpPr>
            <p:nvPr/>
          </p:nvSpPr>
          <p:spPr bwMode="auto">
            <a:xfrm>
              <a:off x="9566925" y="3302422"/>
              <a:ext cx="2323554" cy="3451774"/>
            </a:xfrm>
            <a:custGeom>
              <a:avLst/>
              <a:gdLst>
                <a:gd name="T0" fmla="*/ 359 w 360"/>
                <a:gd name="T1" fmla="*/ 396 h 537"/>
                <a:gd name="T2" fmla="*/ 343 w 360"/>
                <a:gd name="T3" fmla="*/ 293 h 537"/>
                <a:gd name="T4" fmla="*/ 151 w 360"/>
                <a:gd name="T5" fmla="*/ 44 h 537"/>
                <a:gd name="T6" fmla="*/ 45 w 360"/>
                <a:gd name="T7" fmla="*/ 0 h 537"/>
                <a:gd name="T8" fmla="*/ 97 w 360"/>
                <a:gd name="T9" fmla="*/ 118 h 537"/>
                <a:gd name="T10" fmla="*/ 0 w 360"/>
                <a:gd name="T11" fmla="*/ 266 h 537"/>
                <a:gd name="T12" fmla="*/ 8 w 360"/>
                <a:gd name="T13" fmla="*/ 269 h 537"/>
                <a:gd name="T14" fmla="*/ 78 w 360"/>
                <a:gd name="T15" fmla="*/ 342 h 537"/>
                <a:gd name="T16" fmla="*/ 93 w 360"/>
                <a:gd name="T17" fmla="*/ 404 h 537"/>
                <a:gd name="T18" fmla="*/ 93 w 360"/>
                <a:gd name="T19" fmla="*/ 404 h 537"/>
                <a:gd name="T20" fmla="*/ 226 w 360"/>
                <a:gd name="T21" fmla="*/ 537 h 537"/>
                <a:gd name="T22" fmla="*/ 360 w 360"/>
                <a:gd name="T23" fmla="*/ 407 h 537"/>
                <a:gd name="T24" fmla="*/ 360 w 360"/>
                <a:gd name="T25" fmla="*/ 404 h 537"/>
                <a:gd name="T26" fmla="*/ 359 w 360"/>
                <a:gd name="T27" fmla="*/ 39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0" h="537">
                  <a:moveTo>
                    <a:pt x="359" y="396"/>
                  </a:moveTo>
                  <a:cubicBezTo>
                    <a:pt x="358" y="361"/>
                    <a:pt x="353" y="326"/>
                    <a:pt x="343" y="293"/>
                  </a:cubicBezTo>
                  <a:cubicBezTo>
                    <a:pt x="313" y="188"/>
                    <a:pt x="243" y="99"/>
                    <a:pt x="151" y="44"/>
                  </a:cubicBezTo>
                  <a:cubicBezTo>
                    <a:pt x="118" y="25"/>
                    <a:pt x="82" y="10"/>
                    <a:pt x="45" y="0"/>
                  </a:cubicBezTo>
                  <a:cubicBezTo>
                    <a:pt x="77" y="29"/>
                    <a:pt x="97" y="71"/>
                    <a:pt x="97" y="118"/>
                  </a:cubicBezTo>
                  <a:cubicBezTo>
                    <a:pt x="97" y="184"/>
                    <a:pt x="57" y="241"/>
                    <a:pt x="0" y="266"/>
                  </a:cubicBezTo>
                  <a:cubicBezTo>
                    <a:pt x="3" y="267"/>
                    <a:pt x="5" y="268"/>
                    <a:pt x="8" y="269"/>
                  </a:cubicBezTo>
                  <a:cubicBezTo>
                    <a:pt x="38" y="285"/>
                    <a:pt x="63" y="311"/>
                    <a:pt x="78" y="342"/>
                  </a:cubicBezTo>
                  <a:cubicBezTo>
                    <a:pt x="87" y="361"/>
                    <a:pt x="92" y="382"/>
                    <a:pt x="93" y="404"/>
                  </a:cubicBezTo>
                  <a:cubicBezTo>
                    <a:pt x="93" y="404"/>
                    <a:pt x="93" y="404"/>
                    <a:pt x="93" y="404"/>
                  </a:cubicBezTo>
                  <a:cubicBezTo>
                    <a:pt x="93" y="478"/>
                    <a:pt x="153" y="537"/>
                    <a:pt x="226" y="537"/>
                  </a:cubicBezTo>
                  <a:cubicBezTo>
                    <a:pt x="299" y="537"/>
                    <a:pt x="358" y="479"/>
                    <a:pt x="360" y="407"/>
                  </a:cubicBezTo>
                  <a:cubicBezTo>
                    <a:pt x="360" y="406"/>
                    <a:pt x="360" y="405"/>
                    <a:pt x="360" y="404"/>
                  </a:cubicBezTo>
                  <a:cubicBezTo>
                    <a:pt x="360" y="401"/>
                    <a:pt x="360" y="399"/>
                    <a:pt x="359" y="39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4" name="Freeform 7">
              <a:extLst>
                <a:ext uri="{FF2B5EF4-FFF2-40B4-BE49-F238E27FC236}">
                  <a16:creationId xmlns:a16="http://schemas.microsoft.com/office/drawing/2014/main" id="{6F4D442B-9B77-4A7E-A02E-F12A250B548D}"/>
                </a:ext>
              </a:extLst>
            </p:cNvPr>
            <p:cNvSpPr>
              <a:spLocks/>
            </p:cNvSpPr>
            <p:nvPr/>
          </p:nvSpPr>
          <p:spPr bwMode="auto">
            <a:xfrm>
              <a:off x="6487424" y="3206187"/>
              <a:ext cx="3525217" cy="2313423"/>
            </a:xfrm>
            <a:custGeom>
              <a:avLst/>
              <a:gdLst>
                <a:gd name="T0" fmla="*/ 417 w 546"/>
                <a:gd name="T1" fmla="*/ 0 h 360"/>
                <a:gd name="T2" fmla="*/ 416 w 546"/>
                <a:gd name="T3" fmla="*/ 0 h 360"/>
                <a:gd name="T4" fmla="*/ 413 w 546"/>
                <a:gd name="T5" fmla="*/ 0 h 360"/>
                <a:gd name="T6" fmla="*/ 412 w 546"/>
                <a:gd name="T7" fmla="*/ 0 h 360"/>
                <a:gd name="T8" fmla="*/ 411 w 546"/>
                <a:gd name="T9" fmla="*/ 0 h 360"/>
                <a:gd name="T10" fmla="*/ 306 w 546"/>
                <a:gd name="T11" fmla="*/ 13 h 360"/>
                <a:gd name="T12" fmla="*/ 23 w 546"/>
                <a:gd name="T13" fmla="*/ 252 h 360"/>
                <a:gd name="T14" fmla="*/ 0 w 546"/>
                <a:gd name="T15" fmla="*/ 317 h 360"/>
                <a:gd name="T16" fmla="*/ 119 w 546"/>
                <a:gd name="T17" fmla="*/ 264 h 360"/>
                <a:gd name="T18" fmla="*/ 266 w 546"/>
                <a:gd name="T19" fmla="*/ 360 h 360"/>
                <a:gd name="T20" fmla="*/ 347 w 546"/>
                <a:gd name="T21" fmla="*/ 280 h 360"/>
                <a:gd name="T22" fmla="*/ 411 w 546"/>
                <a:gd name="T23" fmla="*/ 266 h 360"/>
                <a:gd name="T24" fmla="*/ 416 w 546"/>
                <a:gd name="T25" fmla="*/ 267 h 360"/>
                <a:gd name="T26" fmla="*/ 416 w 546"/>
                <a:gd name="T27" fmla="*/ 266 h 360"/>
                <a:gd name="T28" fmla="*/ 546 w 546"/>
                <a:gd name="T29" fmla="*/ 133 h 360"/>
                <a:gd name="T30" fmla="*/ 417 w 546"/>
                <a:gd name="T31"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6" h="360">
                  <a:moveTo>
                    <a:pt x="417" y="0"/>
                  </a:moveTo>
                  <a:cubicBezTo>
                    <a:pt x="416" y="0"/>
                    <a:pt x="416" y="0"/>
                    <a:pt x="416" y="0"/>
                  </a:cubicBezTo>
                  <a:cubicBezTo>
                    <a:pt x="415" y="0"/>
                    <a:pt x="414" y="0"/>
                    <a:pt x="413" y="0"/>
                  </a:cubicBezTo>
                  <a:cubicBezTo>
                    <a:pt x="413" y="0"/>
                    <a:pt x="413" y="0"/>
                    <a:pt x="412" y="0"/>
                  </a:cubicBezTo>
                  <a:cubicBezTo>
                    <a:pt x="412" y="0"/>
                    <a:pt x="412" y="0"/>
                    <a:pt x="411" y="0"/>
                  </a:cubicBezTo>
                  <a:cubicBezTo>
                    <a:pt x="375" y="0"/>
                    <a:pt x="340" y="5"/>
                    <a:pt x="306" y="13"/>
                  </a:cubicBezTo>
                  <a:cubicBezTo>
                    <a:pt x="179" y="45"/>
                    <a:pt x="75" y="135"/>
                    <a:pt x="23" y="252"/>
                  </a:cubicBezTo>
                  <a:cubicBezTo>
                    <a:pt x="13" y="273"/>
                    <a:pt x="6" y="295"/>
                    <a:pt x="0" y="317"/>
                  </a:cubicBezTo>
                  <a:cubicBezTo>
                    <a:pt x="29" y="285"/>
                    <a:pt x="72" y="264"/>
                    <a:pt x="119" y="264"/>
                  </a:cubicBezTo>
                  <a:cubicBezTo>
                    <a:pt x="185" y="264"/>
                    <a:pt x="241" y="304"/>
                    <a:pt x="266" y="360"/>
                  </a:cubicBezTo>
                  <a:cubicBezTo>
                    <a:pt x="282" y="324"/>
                    <a:pt x="311" y="296"/>
                    <a:pt x="347" y="280"/>
                  </a:cubicBezTo>
                  <a:cubicBezTo>
                    <a:pt x="367" y="271"/>
                    <a:pt x="388" y="266"/>
                    <a:pt x="411" y="266"/>
                  </a:cubicBezTo>
                  <a:cubicBezTo>
                    <a:pt x="413" y="266"/>
                    <a:pt x="414" y="266"/>
                    <a:pt x="416" y="267"/>
                  </a:cubicBezTo>
                  <a:cubicBezTo>
                    <a:pt x="416" y="266"/>
                    <a:pt x="416" y="266"/>
                    <a:pt x="416" y="266"/>
                  </a:cubicBezTo>
                  <a:cubicBezTo>
                    <a:pt x="488" y="265"/>
                    <a:pt x="546" y="206"/>
                    <a:pt x="546" y="133"/>
                  </a:cubicBezTo>
                  <a:cubicBezTo>
                    <a:pt x="546" y="61"/>
                    <a:pt x="489" y="2"/>
                    <a:pt x="417"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5" name="Freeform 8">
              <a:extLst>
                <a:ext uri="{FF2B5EF4-FFF2-40B4-BE49-F238E27FC236}">
                  <a16:creationId xmlns:a16="http://schemas.microsoft.com/office/drawing/2014/main" id="{98604A13-1EFB-4821-B1BC-35EE1D54BD18}"/>
                </a:ext>
              </a:extLst>
            </p:cNvPr>
            <p:cNvSpPr>
              <a:spLocks/>
            </p:cNvSpPr>
            <p:nvPr/>
          </p:nvSpPr>
          <p:spPr bwMode="auto">
            <a:xfrm>
              <a:off x="8314612" y="6336335"/>
              <a:ext cx="3498626" cy="2340014"/>
            </a:xfrm>
            <a:custGeom>
              <a:avLst/>
              <a:gdLst>
                <a:gd name="T0" fmla="*/ 420 w 542"/>
                <a:gd name="T1" fmla="*/ 93 h 364"/>
                <a:gd name="T2" fmla="*/ 275 w 542"/>
                <a:gd name="T3" fmla="*/ 0 h 364"/>
                <a:gd name="T4" fmla="*/ 196 w 542"/>
                <a:gd name="T5" fmla="*/ 82 h 364"/>
                <a:gd name="T6" fmla="*/ 133 w 542"/>
                <a:gd name="T7" fmla="*/ 97 h 364"/>
                <a:gd name="T8" fmla="*/ 133 w 542"/>
                <a:gd name="T9" fmla="*/ 97 h 364"/>
                <a:gd name="T10" fmla="*/ 0 w 542"/>
                <a:gd name="T11" fmla="*/ 230 h 364"/>
                <a:gd name="T12" fmla="*/ 131 w 542"/>
                <a:gd name="T13" fmla="*/ 364 h 364"/>
                <a:gd name="T14" fmla="*/ 133 w 542"/>
                <a:gd name="T15" fmla="*/ 364 h 364"/>
                <a:gd name="T16" fmla="*/ 140 w 542"/>
                <a:gd name="T17" fmla="*/ 363 h 364"/>
                <a:gd name="T18" fmla="*/ 243 w 542"/>
                <a:gd name="T19" fmla="*/ 348 h 364"/>
                <a:gd name="T20" fmla="*/ 520 w 542"/>
                <a:gd name="T21" fmla="*/ 105 h 364"/>
                <a:gd name="T22" fmla="*/ 542 w 542"/>
                <a:gd name="T23" fmla="*/ 37 h 364"/>
                <a:gd name="T24" fmla="*/ 420 w 542"/>
                <a:gd name="T25" fmla="*/ 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2" h="364">
                  <a:moveTo>
                    <a:pt x="420" y="93"/>
                  </a:moveTo>
                  <a:cubicBezTo>
                    <a:pt x="356" y="93"/>
                    <a:pt x="300" y="55"/>
                    <a:pt x="275" y="0"/>
                  </a:cubicBezTo>
                  <a:cubicBezTo>
                    <a:pt x="259" y="36"/>
                    <a:pt x="231" y="66"/>
                    <a:pt x="196" y="82"/>
                  </a:cubicBezTo>
                  <a:cubicBezTo>
                    <a:pt x="177" y="91"/>
                    <a:pt x="155" y="96"/>
                    <a:pt x="133" y="97"/>
                  </a:cubicBezTo>
                  <a:cubicBezTo>
                    <a:pt x="133" y="97"/>
                    <a:pt x="133" y="97"/>
                    <a:pt x="133" y="97"/>
                  </a:cubicBezTo>
                  <a:cubicBezTo>
                    <a:pt x="59" y="97"/>
                    <a:pt x="0" y="157"/>
                    <a:pt x="0" y="230"/>
                  </a:cubicBezTo>
                  <a:cubicBezTo>
                    <a:pt x="0" y="303"/>
                    <a:pt x="58" y="363"/>
                    <a:pt x="131" y="364"/>
                  </a:cubicBezTo>
                  <a:cubicBezTo>
                    <a:pt x="132" y="364"/>
                    <a:pt x="132" y="364"/>
                    <a:pt x="133" y="364"/>
                  </a:cubicBezTo>
                  <a:cubicBezTo>
                    <a:pt x="135" y="364"/>
                    <a:pt x="138" y="364"/>
                    <a:pt x="140" y="363"/>
                  </a:cubicBezTo>
                  <a:cubicBezTo>
                    <a:pt x="176" y="362"/>
                    <a:pt x="210" y="357"/>
                    <a:pt x="243" y="348"/>
                  </a:cubicBezTo>
                  <a:cubicBezTo>
                    <a:pt x="368" y="313"/>
                    <a:pt x="469" y="223"/>
                    <a:pt x="520" y="105"/>
                  </a:cubicBezTo>
                  <a:cubicBezTo>
                    <a:pt x="529" y="84"/>
                    <a:pt x="536" y="61"/>
                    <a:pt x="542" y="37"/>
                  </a:cubicBezTo>
                  <a:cubicBezTo>
                    <a:pt x="513" y="71"/>
                    <a:pt x="469" y="93"/>
                    <a:pt x="420" y="93"/>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6" name="Oval 9">
              <a:extLst>
                <a:ext uri="{FF2B5EF4-FFF2-40B4-BE49-F238E27FC236}">
                  <a16:creationId xmlns:a16="http://schemas.microsoft.com/office/drawing/2014/main" id="{92A61AA7-B260-4327-8494-E913622C7E82}"/>
                </a:ext>
              </a:extLst>
            </p:cNvPr>
            <p:cNvSpPr>
              <a:spLocks noChangeArrowheads="1"/>
            </p:cNvSpPr>
            <p:nvPr/>
          </p:nvSpPr>
          <p:spPr bwMode="auto">
            <a:xfrm>
              <a:off x="8560262" y="3418916"/>
              <a:ext cx="1271307" cy="1258644"/>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7" name="Oval 10">
              <a:extLst>
                <a:ext uri="{FF2B5EF4-FFF2-40B4-BE49-F238E27FC236}">
                  <a16:creationId xmlns:a16="http://schemas.microsoft.com/office/drawing/2014/main" id="{50DEF969-D221-49EC-9885-2483C4CD5039}"/>
                </a:ext>
              </a:extLst>
            </p:cNvPr>
            <p:cNvSpPr>
              <a:spLocks noChangeArrowheads="1"/>
            </p:cNvSpPr>
            <p:nvPr/>
          </p:nvSpPr>
          <p:spPr bwMode="auto">
            <a:xfrm>
              <a:off x="8502015" y="7223970"/>
              <a:ext cx="1264976"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8" name="Oval 11">
              <a:extLst>
                <a:ext uri="{FF2B5EF4-FFF2-40B4-BE49-F238E27FC236}">
                  <a16:creationId xmlns:a16="http://schemas.microsoft.com/office/drawing/2014/main" id="{61132BE5-61C6-486B-945B-328CBD8C5DB8}"/>
                </a:ext>
              </a:extLst>
            </p:cNvPr>
            <p:cNvSpPr>
              <a:spLocks noChangeArrowheads="1"/>
            </p:cNvSpPr>
            <p:nvPr/>
          </p:nvSpPr>
          <p:spPr bwMode="auto">
            <a:xfrm>
              <a:off x="6616581" y="5268894"/>
              <a:ext cx="1264976"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9" name="Oval 12">
              <a:extLst>
                <a:ext uri="{FF2B5EF4-FFF2-40B4-BE49-F238E27FC236}">
                  <a16:creationId xmlns:a16="http://schemas.microsoft.com/office/drawing/2014/main" id="{93E3AF2B-135E-4957-B403-C4DA9A6F2990}"/>
                </a:ext>
              </a:extLst>
            </p:cNvPr>
            <p:cNvSpPr>
              <a:spLocks noChangeArrowheads="1"/>
            </p:cNvSpPr>
            <p:nvPr/>
          </p:nvSpPr>
          <p:spPr bwMode="auto">
            <a:xfrm>
              <a:off x="10406443" y="5308147"/>
              <a:ext cx="1271307"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grpSp>
      <p:sp>
        <p:nvSpPr>
          <p:cNvPr id="32" name="Freeform: Shape 31">
            <a:extLst>
              <a:ext uri="{FF2B5EF4-FFF2-40B4-BE49-F238E27FC236}">
                <a16:creationId xmlns:a16="http://schemas.microsoft.com/office/drawing/2014/main" id="{DED7E209-431D-4100-90A2-3E0CD12B2D6B}"/>
              </a:ext>
            </a:extLst>
          </p:cNvPr>
          <p:cNvSpPr/>
          <p:nvPr/>
        </p:nvSpPr>
        <p:spPr>
          <a:xfrm>
            <a:off x="8865795" y="3766162"/>
            <a:ext cx="660240" cy="56415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accent1"/>
          </a:solidFill>
          <a:ln w="6719" cap="flat">
            <a:noFill/>
            <a:prstDash val="solid"/>
            <a:miter/>
          </a:ln>
        </p:spPr>
        <p:txBody>
          <a:bodyPr rtlCol="0" anchor="ctr"/>
          <a:lstStyle/>
          <a:p>
            <a:endParaRPr lang="en-US" sz="1200"/>
          </a:p>
        </p:txBody>
      </p:sp>
      <p:grpSp>
        <p:nvGrpSpPr>
          <p:cNvPr id="33" name="Graphic 2">
            <a:extLst>
              <a:ext uri="{FF2B5EF4-FFF2-40B4-BE49-F238E27FC236}">
                <a16:creationId xmlns:a16="http://schemas.microsoft.com/office/drawing/2014/main" id="{D67FE33E-64FC-46CB-8C72-1EAD6035DC4F}"/>
              </a:ext>
            </a:extLst>
          </p:cNvPr>
          <p:cNvGrpSpPr/>
          <p:nvPr/>
        </p:nvGrpSpPr>
        <p:grpSpPr>
          <a:xfrm>
            <a:off x="10712090" y="5608115"/>
            <a:ext cx="660012" cy="659972"/>
            <a:chOff x="10511468" y="4696809"/>
            <a:chExt cx="987233" cy="987178"/>
          </a:xfrm>
          <a:solidFill>
            <a:schemeClr val="accent2"/>
          </a:solidFill>
        </p:grpSpPr>
        <p:sp>
          <p:nvSpPr>
            <p:cNvPr id="34" name="Freeform: Shape 33">
              <a:extLst>
                <a:ext uri="{FF2B5EF4-FFF2-40B4-BE49-F238E27FC236}">
                  <a16:creationId xmlns:a16="http://schemas.microsoft.com/office/drawing/2014/main" id="{11CD34B3-CDF3-4D2F-9880-C5E2E944147B}"/>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71192BB5-3AB0-4B20-ACB4-2CFC072ECD08}"/>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8F6D27D8-AECE-4383-A8BE-5A9B1B21B3BE}"/>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37" name="Graphic 2">
            <a:extLst>
              <a:ext uri="{FF2B5EF4-FFF2-40B4-BE49-F238E27FC236}">
                <a16:creationId xmlns:a16="http://schemas.microsoft.com/office/drawing/2014/main" id="{71E2F22F-0EC4-46E6-99F3-F58B9204069E}"/>
              </a:ext>
            </a:extLst>
          </p:cNvPr>
          <p:cNvGrpSpPr/>
          <p:nvPr/>
        </p:nvGrpSpPr>
        <p:grpSpPr>
          <a:xfrm>
            <a:off x="6947102" y="5596864"/>
            <a:ext cx="603934" cy="603968"/>
            <a:chOff x="8666134" y="1003301"/>
            <a:chExt cx="987242" cy="987310"/>
          </a:xfrm>
          <a:solidFill>
            <a:schemeClr val="accent4"/>
          </a:solidFill>
        </p:grpSpPr>
        <p:sp>
          <p:nvSpPr>
            <p:cNvPr id="38" name="Freeform: Shape 37">
              <a:extLst>
                <a:ext uri="{FF2B5EF4-FFF2-40B4-BE49-F238E27FC236}">
                  <a16:creationId xmlns:a16="http://schemas.microsoft.com/office/drawing/2014/main" id="{41AF7F18-99A6-4827-915A-A09B0062AAC2}"/>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69BEF2FD-705E-4112-8AD3-C4462ED0216E}"/>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942505B0-C26A-487C-9FF1-76FA890B0A1C}"/>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9FBF109D-420F-41A2-A075-56AA9C0058E9}"/>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E1668918-0937-4DBB-A15F-585E55CE9E9F}"/>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43" name="Graphic 2">
            <a:extLst>
              <a:ext uri="{FF2B5EF4-FFF2-40B4-BE49-F238E27FC236}">
                <a16:creationId xmlns:a16="http://schemas.microsoft.com/office/drawing/2014/main" id="{D9BB30E9-6530-4D78-B642-E25DF39927A0}"/>
              </a:ext>
            </a:extLst>
          </p:cNvPr>
          <p:cNvGrpSpPr/>
          <p:nvPr/>
        </p:nvGrpSpPr>
        <p:grpSpPr>
          <a:xfrm>
            <a:off x="8804474" y="7538561"/>
            <a:ext cx="660058" cy="630726"/>
            <a:chOff x="4954348" y="6541886"/>
            <a:chExt cx="987302" cy="943434"/>
          </a:xfrm>
          <a:solidFill>
            <a:schemeClr val="accent3"/>
          </a:solidFill>
        </p:grpSpPr>
        <p:sp>
          <p:nvSpPr>
            <p:cNvPr id="44" name="Freeform: Shape 43">
              <a:extLst>
                <a:ext uri="{FF2B5EF4-FFF2-40B4-BE49-F238E27FC236}">
                  <a16:creationId xmlns:a16="http://schemas.microsoft.com/office/drawing/2014/main" id="{D9D50357-0CA9-43BF-B8A6-7A8274393BC3}"/>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A31C5806-7FF0-4570-BAC9-FDCFF119CE8D}"/>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BB2AE2A8-F84C-4222-94B0-04012CB435D1}"/>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342B51A9-1AC0-4E00-ABA6-9273FF8BB54F}"/>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8E93EF0E-161D-4385-9351-7E8B68F22BF4}"/>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761110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fltVal val="0"/>
                                          </p:val>
                                        </p:tav>
                                        <p:tav tm="100000">
                                          <p:val>
                                            <p:strVal val="#ppt_w"/>
                                          </p:val>
                                        </p:tav>
                                      </p:tavLst>
                                    </p:anim>
                                    <p:anim calcmode="lin" valueType="num">
                                      <p:cBhvr>
                                        <p:cTn id="13" dur="1000" fill="hold"/>
                                        <p:tgtEl>
                                          <p:spTgt spid="10"/>
                                        </p:tgtEl>
                                        <p:attrNameLst>
                                          <p:attrName>ppt_h</p:attrName>
                                        </p:attrNameLst>
                                      </p:cBhvr>
                                      <p:tavLst>
                                        <p:tav tm="0">
                                          <p:val>
                                            <p:fltVal val="0"/>
                                          </p:val>
                                        </p:tav>
                                        <p:tav tm="100000">
                                          <p:val>
                                            <p:strVal val="#ppt_h"/>
                                          </p:val>
                                        </p:tav>
                                      </p:tavLst>
                                    </p:anim>
                                    <p:anim calcmode="lin" valueType="num">
                                      <p:cBhvr>
                                        <p:cTn id="14" dur="1000" fill="hold"/>
                                        <p:tgtEl>
                                          <p:spTgt spid="10"/>
                                        </p:tgtEl>
                                        <p:attrNameLst>
                                          <p:attrName>style.rotation</p:attrName>
                                        </p:attrNameLst>
                                      </p:cBhvr>
                                      <p:tavLst>
                                        <p:tav tm="0">
                                          <p:val>
                                            <p:fltVal val="90"/>
                                          </p:val>
                                        </p:tav>
                                        <p:tav tm="100000">
                                          <p:val>
                                            <p:fltVal val="0"/>
                                          </p:val>
                                        </p:tav>
                                      </p:tavLst>
                                    </p:anim>
                                    <p:animEffect transition="in" filter="fade">
                                      <p:cBhvr>
                                        <p:cTn id="15" dur="1000"/>
                                        <p:tgtEl>
                                          <p:spTgt spid="10"/>
                                        </p:tgtEl>
                                      </p:cBhvr>
                                    </p:animEffect>
                                  </p:childTnLst>
                                </p:cTn>
                              </p:par>
                            </p:childTnLst>
                          </p:cTn>
                        </p:par>
                        <p:par>
                          <p:cTn id="16" fill="hold">
                            <p:stCondLst>
                              <p:cond delay="2155"/>
                            </p:stCondLst>
                            <p:childTnLst>
                              <p:par>
                                <p:cTn id="17" presetID="0" presetClass="entr" presetSubtype="0" fill="hold" grpId="0" nodeType="afterEffect">
                                  <p:stCondLst>
                                    <p:cond delay="0"/>
                                  </p:stCondLst>
                                  <p:childTnLst>
                                    <p:set>
                                      <p:cBhvr>
                                        <p:cTn id="18" dur="700" fill="hold">
                                          <p:stCondLst>
                                            <p:cond delay="0"/>
                                          </p:stCondLst>
                                        </p:cTn>
                                        <p:tgtEl>
                                          <p:spTgt spid="32"/>
                                        </p:tgtEl>
                                        <p:attrNameLst>
                                          <p:attrName>style.visibility</p:attrName>
                                        </p:attrNameLst>
                                      </p:cBhvr>
                                      <p:to>
                                        <p:strVal val="visible"/>
                                      </p:to>
                                    </p:set>
                                    <p:anim to="" calcmode="lin" valueType="num">
                                      <p:cBhvr>
                                        <p:cTn id="19" dur="700" fill="hold">
                                          <p:stCondLst>
                                            <p:cond delay="0"/>
                                          </p:stCondLst>
                                        </p:cTn>
                                        <p:tgtEl>
                                          <p:spTgt spid="32"/>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32"/>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700" fill="hold"/>
                                        <p:tgtEl>
                                          <p:spTgt spid="28"/>
                                        </p:tgtEl>
                                        <p:attrNameLst>
                                          <p:attrName>ppt_x</p:attrName>
                                        </p:attrNameLst>
                                      </p:cBhvr>
                                      <p:tavLst>
                                        <p:tav tm="0">
                                          <p:val>
                                            <p:strVal val="0-#ppt_w/2"/>
                                          </p:val>
                                        </p:tav>
                                        <p:tav tm="100000">
                                          <p:val>
                                            <p:strVal val="#ppt_x"/>
                                          </p:val>
                                        </p:tav>
                                      </p:tavLst>
                                    </p:anim>
                                    <p:anim calcmode="lin" valueType="num">
                                      <p:cBhvr additive="base">
                                        <p:cTn id="24" dur="700" fill="hold"/>
                                        <p:tgtEl>
                                          <p:spTgt spid="28"/>
                                        </p:tgtEl>
                                        <p:attrNameLst>
                                          <p:attrName>ppt_y</p:attrName>
                                        </p:attrNameLst>
                                      </p:cBhvr>
                                      <p:tavLst>
                                        <p:tav tm="0">
                                          <p:val>
                                            <p:strVal val="#ppt_y"/>
                                          </p:val>
                                        </p:tav>
                                        <p:tav tm="100000">
                                          <p:val>
                                            <p:strVal val="#ppt_y"/>
                                          </p:val>
                                        </p:tav>
                                      </p:tavLst>
                                    </p:anim>
                                  </p:childTnLst>
                                </p:cTn>
                              </p:par>
                            </p:childTnLst>
                          </p:cTn>
                        </p:par>
                        <p:par>
                          <p:cTn id="25" fill="hold">
                            <p:stCondLst>
                              <p:cond delay="2855"/>
                            </p:stCondLst>
                            <p:childTnLst>
                              <p:par>
                                <p:cTn id="26" presetID="0" presetClass="entr" presetSubtype="0" fill="hold" nodeType="afterEffect">
                                  <p:stCondLst>
                                    <p:cond delay="0"/>
                                  </p:stCondLst>
                                  <p:childTnLst>
                                    <p:set>
                                      <p:cBhvr>
                                        <p:cTn id="27" dur="700" fill="hold">
                                          <p:stCondLst>
                                            <p:cond delay="0"/>
                                          </p:stCondLst>
                                        </p:cTn>
                                        <p:tgtEl>
                                          <p:spTgt spid="33"/>
                                        </p:tgtEl>
                                        <p:attrNameLst>
                                          <p:attrName>style.visibility</p:attrName>
                                        </p:attrNameLst>
                                      </p:cBhvr>
                                      <p:to>
                                        <p:strVal val="visible"/>
                                      </p:to>
                                    </p:set>
                                    <p:anim to="" calcmode="lin" valueType="num">
                                      <p:cBhvr>
                                        <p:cTn id="28" dur="700" fill="hold">
                                          <p:stCondLst>
                                            <p:cond delay="0"/>
                                          </p:stCondLst>
                                        </p:cTn>
                                        <p:tgtEl>
                                          <p:spTgt spid="33"/>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33"/>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30"/>
                                        </p:tgtEl>
                                        <p:attrNameLst>
                                          <p:attrName>style.visibility</p:attrName>
                                        </p:attrNameLst>
                                      </p:cBhvr>
                                      <p:to>
                                        <p:strVal val="visible"/>
                                      </p:to>
                                    </p:set>
                                    <p:anim calcmode="lin" valueType="num">
                                      <p:cBhvr additive="base">
                                        <p:cTn id="32" dur="700" fill="hold"/>
                                        <p:tgtEl>
                                          <p:spTgt spid="30"/>
                                        </p:tgtEl>
                                        <p:attrNameLst>
                                          <p:attrName>ppt_x</p:attrName>
                                        </p:attrNameLst>
                                      </p:cBhvr>
                                      <p:tavLst>
                                        <p:tav tm="0">
                                          <p:val>
                                            <p:strVal val="1+#ppt_w/2"/>
                                          </p:val>
                                        </p:tav>
                                        <p:tav tm="100000">
                                          <p:val>
                                            <p:strVal val="#ppt_x"/>
                                          </p:val>
                                        </p:tav>
                                      </p:tavLst>
                                    </p:anim>
                                    <p:anim calcmode="lin" valueType="num">
                                      <p:cBhvr additive="base">
                                        <p:cTn id="33" dur="700" fill="hold"/>
                                        <p:tgtEl>
                                          <p:spTgt spid="30"/>
                                        </p:tgtEl>
                                        <p:attrNameLst>
                                          <p:attrName>ppt_y</p:attrName>
                                        </p:attrNameLst>
                                      </p:cBhvr>
                                      <p:tavLst>
                                        <p:tav tm="0">
                                          <p:val>
                                            <p:strVal val="#ppt_y"/>
                                          </p:val>
                                        </p:tav>
                                        <p:tav tm="100000">
                                          <p:val>
                                            <p:strVal val="#ppt_y"/>
                                          </p:val>
                                        </p:tav>
                                      </p:tavLst>
                                    </p:anim>
                                  </p:childTnLst>
                                </p:cTn>
                              </p:par>
                            </p:childTnLst>
                          </p:cTn>
                        </p:par>
                        <p:par>
                          <p:cTn id="34" fill="hold">
                            <p:stCondLst>
                              <p:cond delay="3555"/>
                            </p:stCondLst>
                            <p:childTnLst>
                              <p:par>
                                <p:cTn id="35" presetID="0" presetClass="entr" presetSubtype="0" fill="hold" nodeType="afterEffect">
                                  <p:stCondLst>
                                    <p:cond delay="0"/>
                                  </p:stCondLst>
                                  <p:childTnLst>
                                    <p:set>
                                      <p:cBhvr>
                                        <p:cTn id="36" dur="700" fill="hold">
                                          <p:stCondLst>
                                            <p:cond delay="0"/>
                                          </p:stCondLst>
                                        </p:cTn>
                                        <p:tgtEl>
                                          <p:spTgt spid="43"/>
                                        </p:tgtEl>
                                        <p:attrNameLst>
                                          <p:attrName>style.visibility</p:attrName>
                                        </p:attrNameLst>
                                      </p:cBhvr>
                                      <p:to>
                                        <p:strVal val="visible"/>
                                      </p:to>
                                    </p:set>
                                    <p:anim to="" calcmode="lin" valueType="num">
                                      <p:cBhvr>
                                        <p:cTn id="37" dur="700" fill="hold">
                                          <p:stCondLst>
                                            <p:cond delay="0"/>
                                          </p:stCondLst>
                                        </p:cTn>
                                        <p:tgtEl>
                                          <p:spTgt spid="43"/>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43"/>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700" fill="hold"/>
                                        <p:tgtEl>
                                          <p:spTgt spid="31"/>
                                        </p:tgtEl>
                                        <p:attrNameLst>
                                          <p:attrName>ppt_x</p:attrName>
                                        </p:attrNameLst>
                                      </p:cBhvr>
                                      <p:tavLst>
                                        <p:tav tm="0">
                                          <p:val>
                                            <p:strVal val="1+#ppt_w/2"/>
                                          </p:val>
                                        </p:tav>
                                        <p:tav tm="100000">
                                          <p:val>
                                            <p:strVal val="#ppt_x"/>
                                          </p:val>
                                        </p:tav>
                                      </p:tavLst>
                                    </p:anim>
                                    <p:anim calcmode="lin" valueType="num">
                                      <p:cBhvr additive="base">
                                        <p:cTn id="42" dur="700" fill="hold"/>
                                        <p:tgtEl>
                                          <p:spTgt spid="31"/>
                                        </p:tgtEl>
                                        <p:attrNameLst>
                                          <p:attrName>ppt_y</p:attrName>
                                        </p:attrNameLst>
                                      </p:cBhvr>
                                      <p:tavLst>
                                        <p:tav tm="0">
                                          <p:val>
                                            <p:strVal val="#ppt_y"/>
                                          </p:val>
                                        </p:tav>
                                        <p:tav tm="100000">
                                          <p:val>
                                            <p:strVal val="#ppt_y"/>
                                          </p:val>
                                        </p:tav>
                                      </p:tavLst>
                                    </p:anim>
                                  </p:childTnLst>
                                </p:cTn>
                              </p:par>
                            </p:childTnLst>
                          </p:cTn>
                        </p:par>
                        <p:par>
                          <p:cTn id="43" fill="hold">
                            <p:stCondLst>
                              <p:cond delay="4255"/>
                            </p:stCondLst>
                            <p:childTnLst>
                              <p:par>
                                <p:cTn id="44" presetID="0" presetClass="entr" presetSubtype="0" fill="hold" nodeType="afterEffect">
                                  <p:stCondLst>
                                    <p:cond delay="0"/>
                                  </p:stCondLst>
                                  <p:childTnLst>
                                    <p:set>
                                      <p:cBhvr>
                                        <p:cTn id="45" dur="700" fill="hold">
                                          <p:stCondLst>
                                            <p:cond delay="0"/>
                                          </p:stCondLst>
                                        </p:cTn>
                                        <p:tgtEl>
                                          <p:spTgt spid="37"/>
                                        </p:tgtEl>
                                        <p:attrNameLst>
                                          <p:attrName>style.visibility</p:attrName>
                                        </p:attrNameLst>
                                      </p:cBhvr>
                                      <p:to>
                                        <p:strVal val="visible"/>
                                      </p:to>
                                    </p:set>
                                    <p:anim to="" calcmode="lin" valueType="num">
                                      <p:cBhvr>
                                        <p:cTn id="46" dur="700" fill="hold">
                                          <p:stCondLst>
                                            <p:cond delay="0"/>
                                          </p:stCondLst>
                                        </p:cTn>
                                        <p:tgtEl>
                                          <p:spTgt spid="37"/>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37"/>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 calcmode="lin" valueType="num">
                                      <p:cBhvr additive="base">
                                        <p:cTn id="50" dur="700" fill="hold"/>
                                        <p:tgtEl>
                                          <p:spTgt spid="29"/>
                                        </p:tgtEl>
                                        <p:attrNameLst>
                                          <p:attrName>ppt_x</p:attrName>
                                        </p:attrNameLst>
                                      </p:cBhvr>
                                      <p:tavLst>
                                        <p:tav tm="0">
                                          <p:val>
                                            <p:strVal val="0-#ppt_w/2"/>
                                          </p:val>
                                        </p:tav>
                                        <p:tav tm="100000">
                                          <p:val>
                                            <p:strVal val="#ppt_x"/>
                                          </p:val>
                                        </p:tav>
                                      </p:tavLst>
                                    </p:anim>
                                    <p:anim calcmode="lin" valueType="num">
                                      <p:cBhvr additive="base">
                                        <p:cTn id="51" dur="7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1" grpId="0"/>
      <p:bldP spid="3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CC96F50-4641-4CB7-A2EA-2A853005FC7B}"/>
              </a:ext>
            </a:extLst>
          </p:cNvPr>
          <p:cNvGrpSpPr/>
          <p:nvPr/>
        </p:nvGrpSpPr>
        <p:grpSpPr>
          <a:xfrm>
            <a:off x="6231019" y="3097043"/>
            <a:ext cx="5825962" cy="5193508"/>
            <a:chOff x="6231019" y="3097043"/>
            <a:chExt cx="5825962" cy="5193508"/>
          </a:xfrm>
        </p:grpSpPr>
        <p:sp>
          <p:nvSpPr>
            <p:cNvPr id="3" name="Shape 1302">
              <a:extLst>
                <a:ext uri="{FF2B5EF4-FFF2-40B4-BE49-F238E27FC236}">
                  <a16:creationId xmlns:a16="http://schemas.microsoft.com/office/drawing/2014/main" id="{5BA33727-A66A-4602-B89F-7FAFADB2CA2D}"/>
                </a:ext>
              </a:extLst>
            </p:cNvPr>
            <p:cNvSpPr/>
            <p:nvPr/>
          </p:nvSpPr>
          <p:spPr bwMode="auto">
            <a:xfrm>
              <a:off x="9725044" y="3097043"/>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Impact" panose="020B0806030902050204" pitchFamily="34" charset="0"/>
                  <a:sym typeface="Century Gothic" panose="020B0502020202020204" pitchFamily="34" charset="0"/>
                </a:rPr>
                <a:t>03</a:t>
              </a:r>
              <a:endParaRPr lang="zh-CN" altLang="zh-CN" sz="3600">
                <a:latin typeface="Impact" panose="020B0806030902050204" pitchFamily="34" charset="0"/>
                <a:sym typeface="Century Gothic" panose="020B0502020202020204" pitchFamily="34" charset="0"/>
              </a:endParaRPr>
            </a:p>
          </p:txBody>
        </p:sp>
        <p:sp>
          <p:nvSpPr>
            <p:cNvPr id="4" name="Shape 1305">
              <a:extLst>
                <a:ext uri="{FF2B5EF4-FFF2-40B4-BE49-F238E27FC236}">
                  <a16:creationId xmlns:a16="http://schemas.microsoft.com/office/drawing/2014/main" id="{6E9AC4ED-6924-4E6D-8FBD-76063D2BBC82}"/>
                </a:ext>
              </a:extLst>
            </p:cNvPr>
            <p:cNvSpPr/>
            <p:nvPr/>
          </p:nvSpPr>
          <p:spPr bwMode="auto">
            <a:xfrm>
              <a:off x="8737561" y="3343429"/>
              <a:ext cx="820639"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defRPr sz="2000">
                  <a:solidFill>
                    <a:srgbClr val="4C4C4C"/>
                  </a:solidFill>
                  <a:latin typeface="Helvetica Neue Light"/>
                  <a:ea typeface="Helvetica Neue Light"/>
                  <a:cs typeface="Helvetica Neue Light"/>
                  <a:sym typeface="Helvetica Neue Light"/>
                </a:defRPr>
              </a:pPr>
              <a:endParaRPr sz="3600">
                <a:solidFill>
                  <a:schemeClr val="bg1"/>
                </a:solidFill>
                <a:latin typeface="Impact" panose="020B0806030902050204" pitchFamily="34" charset="0"/>
                <a:ea typeface="思源黑体 CN Bold" panose="020B0800000000000000" pitchFamily="34" charset="-122"/>
                <a:cs typeface="Lato Light"/>
                <a:sym typeface="Century Gothic" panose="020B0502020202020204" pitchFamily="34" charset="0"/>
              </a:endParaRPr>
            </a:p>
          </p:txBody>
        </p:sp>
        <p:sp>
          <p:nvSpPr>
            <p:cNvPr id="5" name="Shape 1306">
              <a:extLst>
                <a:ext uri="{FF2B5EF4-FFF2-40B4-BE49-F238E27FC236}">
                  <a16:creationId xmlns:a16="http://schemas.microsoft.com/office/drawing/2014/main" id="{09CF05A0-012F-4B9F-9D0E-B987F639F525}"/>
                </a:ext>
              </a:extLst>
            </p:cNvPr>
            <p:cNvSpPr/>
            <p:nvPr/>
          </p:nvSpPr>
          <p:spPr bwMode="auto">
            <a:xfrm rot="7172730">
              <a:off x="10766851" y="6843275"/>
              <a:ext cx="820640"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solidFill>
                  <a:schemeClr val="bg1"/>
                </a:solidFill>
                <a:latin typeface="Impact" panose="020B0806030902050204" pitchFamily="34" charset="0"/>
                <a:ea typeface="思源黑体 CN Bold" panose="020B0800000000000000" pitchFamily="34" charset="-122"/>
                <a:cs typeface="Lato Light"/>
                <a:sym typeface="Century Gothic" panose="020B0502020202020204" pitchFamily="34" charset="0"/>
              </a:endParaRPr>
            </a:p>
          </p:txBody>
        </p:sp>
        <p:sp>
          <p:nvSpPr>
            <p:cNvPr id="6" name="Shape 1307">
              <a:extLst>
                <a:ext uri="{FF2B5EF4-FFF2-40B4-BE49-F238E27FC236}">
                  <a16:creationId xmlns:a16="http://schemas.microsoft.com/office/drawing/2014/main" id="{9BE33894-4F73-46F0-B1C6-BD32F5472FF0}"/>
                </a:ext>
              </a:extLst>
            </p:cNvPr>
            <p:cNvSpPr/>
            <p:nvPr/>
          </p:nvSpPr>
          <p:spPr bwMode="auto">
            <a:xfrm rot="3600000">
              <a:off x="10762971" y="4519098"/>
              <a:ext cx="820640"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solidFill>
                  <a:schemeClr val="bg1"/>
                </a:solidFill>
                <a:latin typeface="Impact" panose="020B0806030902050204" pitchFamily="34" charset="0"/>
                <a:ea typeface="思源黑体 CN Bold" panose="020B0800000000000000" pitchFamily="34" charset="-122"/>
                <a:cs typeface="Lato Light"/>
                <a:sym typeface="Century Gothic" panose="020B0502020202020204" pitchFamily="34" charset="0"/>
              </a:endParaRPr>
            </a:p>
          </p:txBody>
        </p:sp>
        <p:sp>
          <p:nvSpPr>
            <p:cNvPr id="7" name="Shape 1308">
              <a:extLst>
                <a:ext uri="{FF2B5EF4-FFF2-40B4-BE49-F238E27FC236}">
                  <a16:creationId xmlns:a16="http://schemas.microsoft.com/office/drawing/2014/main" id="{20312217-2A40-4808-8AD4-462BCB7C02A0}"/>
                </a:ext>
              </a:extLst>
            </p:cNvPr>
            <p:cNvSpPr/>
            <p:nvPr/>
          </p:nvSpPr>
          <p:spPr bwMode="auto">
            <a:xfrm rot="10800000">
              <a:off x="8725921" y="8024764"/>
              <a:ext cx="822580" cy="36862"/>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solidFill>
                  <a:schemeClr val="bg1"/>
                </a:solidFill>
                <a:latin typeface="Impact" panose="020B0806030902050204" pitchFamily="34" charset="0"/>
                <a:ea typeface="思源黑体 CN Bold" panose="020B0800000000000000" pitchFamily="34" charset="-122"/>
                <a:cs typeface="Lato Light"/>
                <a:sym typeface="Century Gothic" panose="020B0502020202020204" pitchFamily="34" charset="0"/>
              </a:endParaRPr>
            </a:p>
          </p:txBody>
        </p:sp>
        <p:sp>
          <p:nvSpPr>
            <p:cNvPr id="8" name="Shape 1309">
              <a:extLst>
                <a:ext uri="{FF2B5EF4-FFF2-40B4-BE49-F238E27FC236}">
                  <a16:creationId xmlns:a16="http://schemas.microsoft.com/office/drawing/2014/main" id="{ED2E136C-E755-4D1C-9E66-FADBB8A33C39}"/>
                </a:ext>
              </a:extLst>
            </p:cNvPr>
            <p:cNvSpPr/>
            <p:nvPr/>
          </p:nvSpPr>
          <p:spPr bwMode="auto">
            <a:xfrm rot="18000000">
              <a:off x="6706332" y="4509398"/>
              <a:ext cx="822580" cy="34921"/>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solidFill>
                  <a:schemeClr val="bg1"/>
                </a:solidFill>
                <a:latin typeface="Impact" panose="020B0806030902050204" pitchFamily="34" charset="0"/>
                <a:ea typeface="思源黑体 CN Bold" panose="020B0800000000000000" pitchFamily="34" charset="-122"/>
                <a:cs typeface="Lato Light"/>
                <a:sym typeface="Century Gothic" panose="020B0502020202020204" pitchFamily="34" charset="0"/>
              </a:endParaRPr>
            </a:p>
          </p:txBody>
        </p:sp>
        <p:sp>
          <p:nvSpPr>
            <p:cNvPr id="9" name="Shape 1312">
              <a:extLst>
                <a:ext uri="{FF2B5EF4-FFF2-40B4-BE49-F238E27FC236}">
                  <a16:creationId xmlns:a16="http://schemas.microsoft.com/office/drawing/2014/main" id="{B457B70A-DB8C-4A7E-A2D7-13B392E09A09}"/>
                </a:ext>
              </a:extLst>
            </p:cNvPr>
            <p:cNvSpPr/>
            <p:nvPr/>
          </p:nvSpPr>
          <p:spPr bwMode="auto">
            <a:xfrm>
              <a:off x="10892953" y="5106934"/>
              <a:ext cx="1164028" cy="1162090"/>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Impact" panose="020B0806030902050204" pitchFamily="34" charset="0"/>
                  <a:sym typeface="Century Gothic" panose="020B0502020202020204" pitchFamily="34" charset="0"/>
                </a:rPr>
                <a:t>04</a:t>
              </a:r>
              <a:endParaRPr lang="zh-CN" altLang="zh-CN" sz="3600">
                <a:latin typeface="Impact" panose="020B0806030902050204" pitchFamily="34" charset="0"/>
                <a:sym typeface="Century Gothic" panose="020B0502020202020204" pitchFamily="34" charset="0"/>
              </a:endParaRPr>
            </a:p>
          </p:txBody>
        </p:sp>
        <p:sp>
          <p:nvSpPr>
            <p:cNvPr id="10" name="Shape 1315">
              <a:extLst>
                <a:ext uri="{FF2B5EF4-FFF2-40B4-BE49-F238E27FC236}">
                  <a16:creationId xmlns:a16="http://schemas.microsoft.com/office/drawing/2014/main" id="{63C80F8C-60FA-4669-8C0C-7536EA9C404D}"/>
                </a:ext>
              </a:extLst>
            </p:cNvPr>
            <p:cNvSpPr/>
            <p:nvPr/>
          </p:nvSpPr>
          <p:spPr bwMode="auto">
            <a:xfrm>
              <a:off x="6231019" y="5106934"/>
              <a:ext cx="1162088" cy="1162090"/>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Impact" panose="020B0806030902050204" pitchFamily="34" charset="0"/>
                  <a:sym typeface="Century Gothic" panose="020B0502020202020204" pitchFamily="34" charset="0"/>
                </a:rPr>
                <a:t>01</a:t>
              </a:r>
              <a:endParaRPr lang="zh-CN" altLang="zh-CN" sz="3600" dirty="0">
                <a:latin typeface="Impact" panose="020B0806030902050204" pitchFamily="34" charset="0"/>
                <a:sym typeface="Century Gothic" panose="020B0502020202020204" pitchFamily="34" charset="0"/>
              </a:endParaRPr>
            </a:p>
          </p:txBody>
        </p:sp>
        <p:sp>
          <p:nvSpPr>
            <p:cNvPr id="11" name="Shape 1318">
              <a:extLst>
                <a:ext uri="{FF2B5EF4-FFF2-40B4-BE49-F238E27FC236}">
                  <a16:creationId xmlns:a16="http://schemas.microsoft.com/office/drawing/2014/main" id="{ABA952B6-5E07-4E71-8504-0F0DDA9835B5}"/>
                </a:ext>
              </a:extLst>
            </p:cNvPr>
            <p:cNvSpPr/>
            <p:nvPr/>
          </p:nvSpPr>
          <p:spPr bwMode="auto">
            <a:xfrm>
              <a:off x="7395047" y="3097043"/>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Impact" panose="020B0806030902050204" pitchFamily="34" charset="0"/>
                  <a:sym typeface="Century Gothic" panose="020B0502020202020204" pitchFamily="34" charset="0"/>
                </a:rPr>
                <a:t>02</a:t>
              </a:r>
              <a:endParaRPr lang="zh-CN" altLang="zh-CN" sz="3600" dirty="0">
                <a:latin typeface="Impact" panose="020B0806030902050204" pitchFamily="34" charset="0"/>
                <a:sym typeface="Century Gothic" panose="020B0502020202020204" pitchFamily="34" charset="0"/>
              </a:endParaRPr>
            </a:p>
          </p:txBody>
        </p:sp>
        <p:sp>
          <p:nvSpPr>
            <p:cNvPr id="12" name="Shape 1321">
              <a:extLst>
                <a:ext uri="{FF2B5EF4-FFF2-40B4-BE49-F238E27FC236}">
                  <a16:creationId xmlns:a16="http://schemas.microsoft.com/office/drawing/2014/main" id="{16EFED50-02CD-4312-9E36-1E42EA1BBD6B}"/>
                </a:ext>
              </a:extLst>
            </p:cNvPr>
            <p:cNvSpPr/>
            <p:nvPr/>
          </p:nvSpPr>
          <p:spPr bwMode="auto">
            <a:xfrm>
              <a:off x="7395047" y="7126522"/>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Impact" panose="020B0806030902050204" pitchFamily="34" charset="0"/>
                  <a:sym typeface="Century Gothic" panose="020B0502020202020204" pitchFamily="34" charset="0"/>
                </a:rPr>
                <a:t>06</a:t>
              </a:r>
              <a:endParaRPr lang="zh-CN" altLang="zh-CN" sz="3600" dirty="0">
                <a:latin typeface="Impact" panose="020B0806030902050204" pitchFamily="34" charset="0"/>
                <a:sym typeface="Century Gothic" panose="020B0502020202020204" pitchFamily="34" charset="0"/>
              </a:endParaRPr>
            </a:p>
          </p:txBody>
        </p:sp>
        <p:sp>
          <p:nvSpPr>
            <p:cNvPr id="13" name="Shape 1324">
              <a:extLst>
                <a:ext uri="{FF2B5EF4-FFF2-40B4-BE49-F238E27FC236}">
                  <a16:creationId xmlns:a16="http://schemas.microsoft.com/office/drawing/2014/main" id="{236168C3-AC71-4CE0-B309-38F132D2BB77}"/>
                </a:ext>
              </a:extLst>
            </p:cNvPr>
            <p:cNvSpPr/>
            <p:nvPr/>
          </p:nvSpPr>
          <p:spPr bwMode="auto">
            <a:xfrm>
              <a:off x="9726984" y="7126522"/>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Impact" panose="020B0806030902050204" pitchFamily="34" charset="0"/>
                  <a:sym typeface="Century Gothic" panose="020B0502020202020204" pitchFamily="34" charset="0"/>
                </a:rPr>
                <a:t>05</a:t>
              </a:r>
              <a:endParaRPr lang="zh-CN" altLang="zh-CN" sz="3600">
                <a:latin typeface="Impact" panose="020B0806030902050204" pitchFamily="34" charset="0"/>
                <a:sym typeface="Century Gothic" panose="020B0502020202020204" pitchFamily="34" charset="0"/>
              </a:endParaRPr>
            </a:p>
          </p:txBody>
        </p:sp>
      </p:grpSp>
      <p:sp>
        <p:nvSpPr>
          <p:cNvPr id="14" name="Oval 1">
            <a:extLst>
              <a:ext uri="{FF2B5EF4-FFF2-40B4-BE49-F238E27FC236}">
                <a16:creationId xmlns:a16="http://schemas.microsoft.com/office/drawing/2014/main" id="{10D76A21-8359-4F31-991A-702D2B9FA024}"/>
              </a:ext>
            </a:extLst>
          </p:cNvPr>
          <p:cNvSpPr/>
          <p:nvPr/>
        </p:nvSpPr>
        <p:spPr>
          <a:xfrm>
            <a:off x="7846931" y="4323163"/>
            <a:ext cx="2729630" cy="2729630"/>
          </a:xfrm>
          <a:prstGeom prst="ellipse">
            <a:avLst/>
          </a:prstGeom>
          <a:solidFill>
            <a:schemeClr val="bg1">
              <a:lumMod val="95000"/>
            </a:scheme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800">
              <a:solidFill>
                <a:schemeClr val="bg1"/>
              </a:solidFill>
              <a:latin typeface="+mj-lt"/>
              <a:ea typeface="Microsoft YaHei Light" panose="020B0502040204020203" pitchFamily="34" charset="-122"/>
            </a:endParaRPr>
          </a:p>
        </p:txBody>
      </p:sp>
      <p:sp>
        <p:nvSpPr>
          <p:cNvPr id="15" name="Rectangle 1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36C649CF-54F7-4620-B80B-A32CEC20026D}"/>
              </a:ext>
            </a:extLst>
          </p:cNvPr>
          <p:cNvSpPr/>
          <p:nvPr/>
        </p:nvSpPr>
        <p:spPr>
          <a:xfrm>
            <a:off x="12157634" y="5019367"/>
            <a:ext cx="495604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1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11962A6-3535-41F5-820B-58823DC5A6D2}"/>
              </a:ext>
            </a:extLst>
          </p:cNvPr>
          <p:cNvSpPr/>
          <p:nvPr/>
        </p:nvSpPr>
        <p:spPr>
          <a:xfrm>
            <a:off x="12157634" y="3173467"/>
            <a:ext cx="495604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Useful </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1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60706773-C49F-4FB9-B372-EF53D96D760A}"/>
              </a:ext>
            </a:extLst>
          </p:cNvPr>
          <p:cNvSpPr/>
          <p:nvPr/>
        </p:nvSpPr>
        <p:spPr>
          <a:xfrm>
            <a:off x="12157634" y="6865267"/>
            <a:ext cx="495604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endParaRPr lang="es-ES" altLang="zh-CN" sz="2400" b="1">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tabLst>
                <a:tab pos="579438" algn="l"/>
              </a:tabLst>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1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1476AA17-249A-4FC2-AF2A-E9B7CC6F5019}"/>
              </a:ext>
            </a:extLst>
          </p:cNvPr>
          <p:cNvSpPr/>
          <p:nvPr/>
        </p:nvSpPr>
        <p:spPr>
          <a:xfrm>
            <a:off x="1169043" y="5019367"/>
            <a:ext cx="495955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a:t>
            </a:r>
            <a:r>
              <a:rPr lang="es-ES" altLang="zh-CN" sz="1200">
                <a:solidFill>
                  <a:schemeClr val="bg1">
                    <a:lumMod val="65000"/>
                  </a:schemeClr>
                </a:solidFill>
                <a:ea typeface="Lato Light" panose="020F0502020204030203" pitchFamily="34" charset="0"/>
                <a:cs typeface="Lato Light" panose="020F0502020204030203" pitchFamily="34" charset="0"/>
              </a:rPr>
              <a:t>mea. cum et atqui placerat petentium.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56084EB5-B507-4C5E-BA10-C8146CF9E921}"/>
              </a:ext>
            </a:extLst>
          </p:cNvPr>
          <p:cNvSpPr/>
          <p:nvPr/>
        </p:nvSpPr>
        <p:spPr>
          <a:xfrm>
            <a:off x="1169043" y="3173467"/>
            <a:ext cx="495955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1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DF17AA93-A658-4FB4-9DA6-E21C76B70252}"/>
              </a:ext>
            </a:extLst>
          </p:cNvPr>
          <p:cNvSpPr/>
          <p:nvPr/>
        </p:nvSpPr>
        <p:spPr>
          <a:xfrm>
            <a:off x="1169043" y="6865267"/>
            <a:ext cx="495955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400" b="1">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21" name="Graphic 2">
            <a:extLst>
              <a:ext uri="{FF2B5EF4-FFF2-40B4-BE49-F238E27FC236}">
                <a16:creationId xmlns:a16="http://schemas.microsoft.com/office/drawing/2014/main" id="{AED10B28-31ED-487C-BE4F-5165A24197D6}"/>
              </a:ext>
            </a:extLst>
          </p:cNvPr>
          <p:cNvGrpSpPr/>
          <p:nvPr/>
        </p:nvGrpSpPr>
        <p:grpSpPr>
          <a:xfrm>
            <a:off x="8693585" y="5169788"/>
            <a:ext cx="1036320" cy="1036380"/>
            <a:chOff x="8666134" y="1003301"/>
            <a:chExt cx="987242" cy="987310"/>
          </a:xfrm>
          <a:solidFill>
            <a:schemeClr val="tx1">
              <a:lumMod val="85000"/>
              <a:lumOff val="15000"/>
            </a:schemeClr>
          </a:solidFill>
        </p:grpSpPr>
        <p:sp>
          <p:nvSpPr>
            <p:cNvPr id="22" name="Freeform: Shape 21">
              <a:extLst>
                <a:ext uri="{FF2B5EF4-FFF2-40B4-BE49-F238E27FC236}">
                  <a16:creationId xmlns:a16="http://schemas.microsoft.com/office/drawing/2014/main" id="{7898C134-661E-47B7-B3BE-A805625270ED}"/>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BB183EBA-5EE1-44A0-8CFE-7996C2A84A54}"/>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32F2E1F3-FA07-409D-82D0-00BB108DF1BB}"/>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924C0640-B91F-457A-BAEC-AD87FA8567D4}"/>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DF80B7AF-5504-4D9C-BD62-975C2AB014A8}"/>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sp>
        <p:nvSpPr>
          <p:cNvPr id="27" name="Google Shape;204;p13">
            <a:extLst>
              <a:ext uri="{FF2B5EF4-FFF2-40B4-BE49-F238E27FC236}">
                <a16:creationId xmlns:a16="http://schemas.microsoft.com/office/drawing/2014/main" id="{A08594CD-93F1-0C4A-AC6F-724877B22C9E}"/>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spTree>
    <p:extLst>
      <p:ext uri="{BB962C8B-B14F-4D97-AF65-F5344CB8AC3E}">
        <p14:creationId xmlns:p14="http://schemas.microsoft.com/office/powerpoint/2010/main" val="3102341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p:cTn id="18" dur="1000" fill="hold"/>
                                        <p:tgtEl>
                                          <p:spTgt spid="14"/>
                                        </p:tgtEl>
                                        <p:attrNameLst>
                                          <p:attrName>ppt_w</p:attrName>
                                        </p:attrNameLst>
                                      </p:cBhvr>
                                      <p:tavLst>
                                        <p:tav tm="0">
                                          <p:val>
                                            <p:fltVal val="0"/>
                                          </p:val>
                                        </p:tav>
                                        <p:tav tm="100000">
                                          <p:val>
                                            <p:strVal val="#ppt_w"/>
                                          </p:val>
                                        </p:tav>
                                      </p:tavLst>
                                    </p:anim>
                                    <p:anim calcmode="lin" valueType="num">
                                      <p:cBhvr>
                                        <p:cTn id="19" dur="1000" fill="hold"/>
                                        <p:tgtEl>
                                          <p:spTgt spid="14"/>
                                        </p:tgtEl>
                                        <p:attrNameLst>
                                          <p:attrName>ppt_h</p:attrName>
                                        </p:attrNameLst>
                                      </p:cBhvr>
                                      <p:tavLst>
                                        <p:tav tm="0">
                                          <p:val>
                                            <p:fltVal val="0"/>
                                          </p:val>
                                        </p:tav>
                                        <p:tav tm="100000">
                                          <p:val>
                                            <p:strVal val="#ppt_h"/>
                                          </p:val>
                                        </p:tav>
                                      </p:tavLst>
                                    </p:anim>
                                    <p:animEffect transition="in" filter="fade">
                                      <p:cBhvr>
                                        <p:cTn id="20" dur="1000"/>
                                        <p:tgtEl>
                                          <p:spTgt spid="14"/>
                                        </p:tgtEl>
                                      </p:cBhvr>
                                    </p:animEffect>
                                  </p:childTnLst>
                                </p:cTn>
                              </p:par>
                              <p:par>
                                <p:cTn id="21" presetID="53" presetClass="entr" presetSubtype="16"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1000" fill="hold"/>
                                        <p:tgtEl>
                                          <p:spTgt spid="21"/>
                                        </p:tgtEl>
                                        <p:attrNameLst>
                                          <p:attrName>ppt_w</p:attrName>
                                        </p:attrNameLst>
                                      </p:cBhvr>
                                      <p:tavLst>
                                        <p:tav tm="0">
                                          <p:val>
                                            <p:fltVal val="0"/>
                                          </p:val>
                                        </p:tav>
                                        <p:tav tm="100000">
                                          <p:val>
                                            <p:strVal val="#ppt_w"/>
                                          </p:val>
                                        </p:tav>
                                      </p:tavLst>
                                    </p:anim>
                                    <p:anim calcmode="lin" valueType="num">
                                      <p:cBhvr>
                                        <p:cTn id="24" dur="1000" fill="hold"/>
                                        <p:tgtEl>
                                          <p:spTgt spid="21"/>
                                        </p:tgtEl>
                                        <p:attrNameLst>
                                          <p:attrName>ppt_h</p:attrName>
                                        </p:attrNameLst>
                                      </p:cBhvr>
                                      <p:tavLst>
                                        <p:tav tm="0">
                                          <p:val>
                                            <p:fltVal val="0"/>
                                          </p:val>
                                        </p:tav>
                                        <p:tav tm="100000">
                                          <p:val>
                                            <p:strVal val="#ppt_h"/>
                                          </p:val>
                                        </p:tav>
                                      </p:tavLst>
                                    </p:anim>
                                    <p:animEffect transition="in" filter="fade">
                                      <p:cBhvr>
                                        <p:cTn id="25" dur="1000"/>
                                        <p:tgtEl>
                                          <p:spTgt spid="21"/>
                                        </p:tgtEl>
                                      </p:cBhvr>
                                    </p:animEffect>
                                  </p:childTnLst>
                                </p:cTn>
                              </p:par>
                            </p:childTnLst>
                          </p:cTn>
                        </p:par>
                        <p:par>
                          <p:cTn id="26" fill="hold">
                            <p:stCondLst>
                              <p:cond delay="2155"/>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500"/>
                                        <p:tgtEl>
                                          <p:spTgt spid="1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7" grpId="0"/>
      <p:bldP spid="18" grpId="0"/>
      <p:bldP spid="19" grpId="0"/>
      <p:bldP spid="20" grpId="0"/>
      <p:bldP spid="2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915BF937-ACA6-4BC4-A383-583AE6108BFC}"/>
              </a:ext>
            </a:extLst>
          </p:cNvPr>
          <p:cNvSpPr>
            <a:spLocks noChangeShapeType="1"/>
          </p:cNvSpPr>
          <p:nvPr/>
        </p:nvSpPr>
        <p:spPr bwMode="auto">
          <a:xfrm flipV="1">
            <a:off x="3149682"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9366DFE0-B833-4C84-A779-0034439443BC}"/>
              </a:ext>
            </a:extLst>
          </p:cNvPr>
          <p:cNvSpPr>
            <a:spLocks noChangeShapeType="1"/>
          </p:cNvSpPr>
          <p:nvPr/>
        </p:nvSpPr>
        <p:spPr bwMode="auto">
          <a:xfrm flipV="1">
            <a:off x="9145348"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3CCFC22D-BF6A-4CA2-B850-6EF00D25EC23}"/>
              </a:ext>
            </a:extLst>
          </p:cNvPr>
          <p:cNvSpPr>
            <a:spLocks noChangeShapeType="1"/>
          </p:cNvSpPr>
          <p:nvPr/>
        </p:nvSpPr>
        <p:spPr bwMode="auto">
          <a:xfrm flipV="1">
            <a:off x="15135420"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BD0739F8-C2A4-453A-9B45-E82CBAB736EA}"/>
              </a:ext>
            </a:extLst>
          </p:cNvPr>
          <p:cNvSpPr>
            <a:spLocks noChangeShapeType="1"/>
          </p:cNvSpPr>
          <p:nvPr/>
        </p:nvSpPr>
        <p:spPr bwMode="auto">
          <a:xfrm>
            <a:off x="6149379" y="635398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A417D8D8-D99B-4722-A352-E75367006284}"/>
              </a:ext>
            </a:extLst>
          </p:cNvPr>
          <p:cNvSpPr>
            <a:spLocks noChangeShapeType="1"/>
          </p:cNvSpPr>
          <p:nvPr/>
        </p:nvSpPr>
        <p:spPr bwMode="auto">
          <a:xfrm>
            <a:off x="12141316" y="6353979"/>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3870ED12-E3EC-44B6-8662-0E72BC90FB43}"/>
              </a:ext>
            </a:extLst>
          </p:cNvPr>
          <p:cNvSpPr>
            <a:spLocks noChangeArrowheads="1"/>
          </p:cNvSpPr>
          <p:nvPr/>
        </p:nvSpPr>
        <p:spPr bwMode="auto">
          <a:xfrm>
            <a:off x="2274717"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Impact" panose="020B0806030902050204" pitchFamily="34" charset="0"/>
              </a:rPr>
              <a:t>2018</a:t>
            </a:r>
            <a:endParaRPr kumimoji="0" lang="en-US" altLang="en-US" sz="2400" i="0" u="none" strike="noStrike" cap="none" normalizeH="0" baseline="0">
              <a:ln>
                <a:noFill/>
              </a:ln>
              <a:solidFill>
                <a:schemeClr val="accent1"/>
              </a:solidFill>
              <a:effectLst/>
              <a:latin typeface="Impact" panose="020B0806030902050204" pitchFamily="34" charset="0"/>
            </a:endParaRPr>
          </a:p>
        </p:txBody>
      </p:sp>
      <p:sp>
        <p:nvSpPr>
          <p:cNvPr id="8" name="Rectangle 17">
            <a:extLst>
              <a:ext uri="{FF2B5EF4-FFF2-40B4-BE49-F238E27FC236}">
                <a16:creationId xmlns:a16="http://schemas.microsoft.com/office/drawing/2014/main" id="{629BD14C-8C92-41F8-AF49-E534A15D486F}"/>
              </a:ext>
            </a:extLst>
          </p:cNvPr>
          <p:cNvSpPr>
            <a:spLocks noChangeArrowheads="1"/>
          </p:cNvSpPr>
          <p:nvPr/>
        </p:nvSpPr>
        <p:spPr bwMode="auto">
          <a:xfrm>
            <a:off x="5211027" y="464589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Impact" panose="020B0806030902050204" pitchFamily="34" charset="0"/>
              </a:rPr>
              <a:t>2019</a:t>
            </a:r>
            <a:endParaRPr kumimoji="0" lang="en-US" altLang="en-US" sz="2400" i="0" u="none" strike="noStrike" cap="none" normalizeH="0" baseline="0">
              <a:ln>
                <a:noFill/>
              </a:ln>
              <a:solidFill>
                <a:schemeClr val="accent2"/>
              </a:solidFill>
              <a:effectLst/>
              <a:latin typeface="Impact" panose="020B0806030902050204" pitchFamily="34" charset="0"/>
            </a:endParaRPr>
          </a:p>
        </p:txBody>
      </p:sp>
      <p:sp>
        <p:nvSpPr>
          <p:cNvPr id="9" name="Rectangle 24">
            <a:extLst>
              <a:ext uri="{FF2B5EF4-FFF2-40B4-BE49-F238E27FC236}">
                <a16:creationId xmlns:a16="http://schemas.microsoft.com/office/drawing/2014/main" id="{60301A5D-C719-4042-A2A5-29665AC607DB}"/>
              </a:ext>
            </a:extLst>
          </p:cNvPr>
          <p:cNvSpPr>
            <a:spLocks noChangeArrowheads="1"/>
          </p:cNvSpPr>
          <p:nvPr/>
        </p:nvSpPr>
        <p:spPr bwMode="auto">
          <a:xfrm>
            <a:off x="8240554"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Impact" panose="020B0806030902050204" pitchFamily="34" charset="0"/>
              </a:rPr>
              <a:t>2020</a:t>
            </a:r>
            <a:endParaRPr kumimoji="0" lang="en-US" altLang="en-US" sz="2400" i="0" u="none" strike="noStrike" cap="none" normalizeH="0" baseline="0">
              <a:ln>
                <a:noFill/>
              </a:ln>
              <a:solidFill>
                <a:schemeClr val="accent3"/>
              </a:solidFill>
              <a:effectLst/>
              <a:latin typeface="Impact" panose="020B0806030902050204" pitchFamily="34" charset="0"/>
            </a:endParaRPr>
          </a:p>
        </p:txBody>
      </p:sp>
      <p:sp>
        <p:nvSpPr>
          <p:cNvPr id="10" name="Rectangle 31">
            <a:extLst>
              <a:ext uri="{FF2B5EF4-FFF2-40B4-BE49-F238E27FC236}">
                <a16:creationId xmlns:a16="http://schemas.microsoft.com/office/drawing/2014/main" id="{C7C438D8-85B3-4EC0-AFCD-0DA57FB24943}"/>
              </a:ext>
            </a:extLst>
          </p:cNvPr>
          <p:cNvSpPr>
            <a:spLocks noChangeArrowheads="1"/>
          </p:cNvSpPr>
          <p:nvPr/>
        </p:nvSpPr>
        <p:spPr bwMode="auto">
          <a:xfrm>
            <a:off x="11277085" y="464589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Impact" panose="020B0806030902050204" pitchFamily="34" charset="0"/>
              </a:rPr>
              <a:t>2021</a:t>
            </a:r>
            <a:endParaRPr kumimoji="0" lang="en-US" altLang="en-US" sz="2400" i="0" u="none" strike="noStrike" cap="none" normalizeH="0" baseline="0">
              <a:ln>
                <a:noFill/>
              </a:ln>
              <a:solidFill>
                <a:schemeClr val="accent4"/>
              </a:solidFill>
              <a:effectLst/>
              <a:latin typeface="Impact" panose="020B0806030902050204" pitchFamily="34" charset="0"/>
            </a:endParaRPr>
          </a:p>
        </p:txBody>
      </p:sp>
      <p:sp>
        <p:nvSpPr>
          <p:cNvPr id="11" name="Rectangle 38">
            <a:extLst>
              <a:ext uri="{FF2B5EF4-FFF2-40B4-BE49-F238E27FC236}">
                <a16:creationId xmlns:a16="http://schemas.microsoft.com/office/drawing/2014/main" id="{8059F65B-453E-4C23-981D-7B3983C5061F}"/>
              </a:ext>
            </a:extLst>
          </p:cNvPr>
          <p:cNvSpPr>
            <a:spLocks noChangeArrowheads="1"/>
          </p:cNvSpPr>
          <p:nvPr/>
        </p:nvSpPr>
        <p:spPr bwMode="auto">
          <a:xfrm>
            <a:off x="14266049"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Impact" panose="020B0806030902050204" pitchFamily="34" charset="0"/>
              </a:rPr>
              <a:t>2022</a:t>
            </a:r>
            <a:endParaRPr kumimoji="0" lang="en-US" altLang="en-US" sz="2400" i="0" u="none" strike="noStrike" cap="none" normalizeH="0" baseline="0">
              <a:ln>
                <a:noFill/>
              </a:ln>
              <a:solidFill>
                <a:schemeClr val="accent5"/>
              </a:solidFill>
              <a:effectLst/>
              <a:latin typeface="Impact" panose="020B0806030902050204" pitchFamily="34" charset="0"/>
            </a:endParaRPr>
          </a:p>
        </p:txBody>
      </p:sp>
      <p:sp>
        <p:nvSpPr>
          <p:cNvPr id="12" name="Freeform 5">
            <a:extLst>
              <a:ext uri="{FF2B5EF4-FFF2-40B4-BE49-F238E27FC236}">
                <a16:creationId xmlns:a16="http://schemas.microsoft.com/office/drawing/2014/main" id="{7B5C27A3-230A-4BDE-8558-1F2A97B8283F}"/>
              </a:ext>
            </a:extLst>
          </p:cNvPr>
          <p:cNvSpPr>
            <a:spLocks/>
          </p:cNvSpPr>
          <p:nvPr/>
        </p:nvSpPr>
        <p:spPr bwMode="auto">
          <a:xfrm>
            <a:off x="1676169" y="5453504"/>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B843487E-B672-4EF9-BFD9-63959D90B2FF}"/>
              </a:ext>
            </a:extLst>
          </p:cNvPr>
          <p:cNvSpPr>
            <a:spLocks noChangeArrowheads="1"/>
          </p:cNvSpPr>
          <p:nvPr/>
        </p:nvSpPr>
        <p:spPr bwMode="auto">
          <a:xfrm>
            <a:off x="4666545" y="5453504"/>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CA5A4A45-12F8-4EC8-919B-46F9C7527286}"/>
              </a:ext>
            </a:extLst>
          </p:cNvPr>
          <p:cNvSpPr>
            <a:spLocks noChangeArrowheads="1"/>
          </p:cNvSpPr>
          <p:nvPr/>
        </p:nvSpPr>
        <p:spPr bwMode="auto">
          <a:xfrm>
            <a:off x="7656920" y="5453504"/>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ED8CF5EF-3931-41BA-AC25-67392AB3CCBF}"/>
              </a:ext>
            </a:extLst>
          </p:cNvPr>
          <p:cNvSpPr>
            <a:spLocks noChangeArrowheads="1"/>
          </p:cNvSpPr>
          <p:nvPr/>
        </p:nvSpPr>
        <p:spPr bwMode="auto">
          <a:xfrm>
            <a:off x="10647296" y="5453504"/>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451658CC-4F85-4D96-AB60-F7E54683D133}"/>
              </a:ext>
            </a:extLst>
          </p:cNvPr>
          <p:cNvSpPr>
            <a:spLocks/>
          </p:cNvSpPr>
          <p:nvPr/>
        </p:nvSpPr>
        <p:spPr bwMode="auto">
          <a:xfrm>
            <a:off x="13637671" y="5453504"/>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BAE03422-3877-46A9-A1F8-8D165CA5BF15}"/>
              </a:ext>
            </a:extLst>
          </p:cNvPr>
          <p:cNvGrpSpPr/>
          <p:nvPr/>
        </p:nvGrpSpPr>
        <p:grpSpPr>
          <a:xfrm>
            <a:off x="2461747" y="5203685"/>
            <a:ext cx="1375871" cy="1383328"/>
            <a:chOff x="2496472" y="5262462"/>
            <a:chExt cx="1375871" cy="1383328"/>
          </a:xfrm>
        </p:grpSpPr>
        <p:sp>
          <p:nvSpPr>
            <p:cNvPr id="18" name="Oval 11">
              <a:extLst>
                <a:ext uri="{FF2B5EF4-FFF2-40B4-BE49-F238E27FC236}">
                  <a16:creationId xmlns:a16="http://schemas.microsoft.com/office/drawing/2014/main" id="{4DBFDB22-89D1-4A76-A7A8-7F1D67DEACD5}"/>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45847479-8482-4C56-9534-0B720F2469F2}"/>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459FFE07-000D-4B29-BF5E-02BB888F56FA}"/>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8E888039-54B2-4909-B9E6-8A676580EE96}"/>
              </a:ext>
            </a:extLst>
          </p:cNvPr>
          <p:cNvGrpSpPr/>
          <p:nvPr/>
        </p:nvGrpSpPr>
        <p:grpSpPr>
          <a:xfrm>
            <a:off x="5461444" y="5203685"/>
            <a:ext cx="1375871" cy="1383328"/>
            <a:chOff x="5423460" y="5262462"/>
            <a:chExt cx="1375871" cy="1383328"/>
          </a:xfrm>
        </p:grpSpPr>
        <p:sp>
          <p:nvSpPr>
            <p:cNvPr id="22" name="Oval 18">
              <a:extLst>
                <a:ext uri="{FF2B5EF4-FFF2-40B4-BE49-F238E27FC236}">
                  <a16:creationId xmlns:a16="http://schemas.microsoft.com/office/drawing/2014/main" id="{F12036C0-CC23-4FA8-8A34-AA7427EC02A9}"/>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8BE56553-6F2A-4115-B6B3-01DD31A80740}"/>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08E45473-9AA1-4C4C-96DB-3BFC52F9D886}"/>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EDF222BC-8023-46D9-A223-F8FDB3EDAF99}"/>
              </a:ext>
            </a:extLst>
          </p:cNvPr>
          <p:cNvGrpSpPr/>
          <p:nvPr/>
        </p:nvGrpSpPr>
        <p:grpSpPr>
          <a:xfrm>
            <a:off x="8461141" y="5203685"/>
            <a:ext cx="1368414" cy="1383328"/>
            <a:chOff x="8458580" y="5262462"/>
            <a:chExt cx="1368414" cy="1383328"/>
          </a:xfrm>
        </p:grpSpPr>
        <p:sp>
          <p:nvSpPr>
            <p:cNvPr id="26" name="Oval 25">
              <a:extLst>
                <a:ext uri="{FF2B5EF4-FFF2-40B4-BE49-F238E27FC236}">
                  <a16:creationId xmlns:a16="http://schemas.microsoft.com/office/drawing/2014/main" id="{E2C5C96C-AF31-47C8-B555-998D5E1AE9B3}"/>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F11D4164-4E07-4D46-B79C-F4B42B668397}"/>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4452E7E4-8339-43FC-9125-F7307171CD28}"/>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D536B93B-51F3-4A31-AD6A-3581E4DD6F76}"/>
              </a:ext>
            </a:extLst>
          </p:cNvPr>
          <p:cNvGrpSpPr/>
          <p:nvPr/>
        </p:nvGrpSpPr>
        <p:grpSpPr>
          <a:xfrm>
            <a:off x="11453381" y="5203685"/>
            <a:ext cx="1375871" cy="1383328"/>
            <a:chOff x="11486242" y="5262462"/>
            <a:chExt cx="1375871" cy="1383328"/>
          </a:xfrm>
        </p:grpSpPr>
        <p:sp>
          <p:nvSpPr>
            <p:cNvPr id="30" name="Oval 32">
              <a:extLst>
                <a:ext uri="{FF2B5EF4-FFF2-40B4-BE49-F238E27FC236}">
                  <a16:creationId xmlns:a16="http://schemas.microsoft.com/office/drawing/2014/main" id="{66FF3C41-1673-45A1-98EF-CA55026AEF5D}"/>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B607E2C9-E967-4068-8F69-57B2A6175C30}"/>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08646744-2345-462C-A080-7AD02FA88716}"/>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EF8EF29C-2739-46BF-A83A-2F6CC8A0433E}"/>
              </a:ext>
            </a:extLst>
          </p:cNvPr>
          <p:cNvGrpSpPr/>
          <p:nvPr/>
        </p:nvGrpSpPr>
        <p:grpSpPr>
          <a:xfrm>
            <a:off x="14453078" y="5203685"/>
            <a:ext cx="1364685" cy="1383328"/>
            <a:chOff x="14487803" y="5262462"/>
            <a:chExt cx="1364685" cy="1383328"/>
          </a:xfrm>
        </p:grpSpPr>
        <p:sp>
          <p:nvSpPr>
            <p:cNvPr id="34" name="Oval 39">
              <a:extLst>
                <a:ext uri="{FF2B5EF4-FFF2-40B4-BE49-F238E27FC236}">
                  <a16:creationId xmlns:a16="http://schemas.microsoft.com/office/drawing/2014/main" id="{04C92DED-F7F3-436D-B765-05524E10DE7D}"/>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3EBAEF95-9D15-4796-A4C9-FBD4BD57C7BA}"/>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23445E07-D4EA-4E97-9329-41BFD478A69F}"/>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3C734962-795D-42EA-9F87-C4F5D3C32E68}"/>
              </a:ext>
            </a:extLst>
          </p:cNvPr>
          <p:cNvSpPr/>
          <p:nvPr/>
        </p:nvSpPr>
        <p:spPr>
          <a:xfrm>
            <a:off x="7232689" y="3042474"/>
            <a:ext cx="3822622" cy="133844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C5194AD8-B90B-4F91-AB90-14706E6DB667}"/>
              </a:ext>
            </a:extLst>
          </p:cNvPr>
          <p:cNvSpPr/>
          <p:nvPr/>
        </p:nvSpPr>
        <p:spPr>
          <a:xfrm>
            <a:off x="4236720" y="7436103"/>
            <a:ext cx="3822622" cy="133844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AEAB76FB-A152-4A4F-A7E4-A908662939D6}"/>
              </a:ext>
            </a:extLst>
          </p:cNvPr>
          <p:cNvSpPr/>
          <p:nvPr/>
        </p:nvSpPr>
        <p:spPr>
          <a:xfrm>
            <a:off x="10228658" y="7436103"/>
            <a:ext cx="3822622" cy="133844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9C6B7FD2-7CFE-468B-BD3C-F899C78D163E}"/>
              </a:ext>
            </a:extLst>
          </p:cNvPr>
          <p:cNvSpPr/>
          <p:nvPr/>
        </p:nvSpPr>
        <p:spPr>
          <a:xfrm>
            <a:off x="1240752" y="3042474"/>
            <a:ext cx="3822622" cy="1338443"/>
          </a:xfrm>
          <a:prstGeom prst="rect">
            <a:avLst/>
          </a:prstGeom>
        </p:spPr>
        <p:txBody>
          <a:bodyPr wrap="square">
            <a:spAutoFit/>
          </a:bodyPr>
          <a:lstStyle/>
          <a:p>
            <a:pPr algn="ct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74F4A939-9521-4214-9C4D-E8D8418C15AD}"/>
              </a:ext>
            </a:extLst>
          </p:cNvPr>
          <p:cNvSpPr/>
          <p:nvPr/>
        </p:nvSpPr>
        <p:spPr>
          <a:xfrm>
            <a:off x="13224626" y="3042474"/>
            <a:ext cx="3822622" cy="133844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A7F3A7BE-C6BF-4EC8-ADFF-1C59A00D29E1}"/>
              </a:ext>
            </a:extLst>
          </p:cNvPr>
          <p:cNvGrpSpPr/>
          <p:nvPr/>
        </p:nvGrpSpPr>
        <p:grpSpPr>
          <a:xfrm>
            <a:off x="2908003" y="5657549"/>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9FDD7688-8463-4E28-9CFD-E70ABF8E261C}"/>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22E4ABA2-BE0F-427E-8863-012067C6DAE3}"/>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454DD8BA-7A2F-491B-9FE2-44515C07ECE8}"/>
              </a:ext>
            </a:extLst>
          </p:cNvPr>
          <p:cNvSpPr/>
          <p:nvPr/>
        </p:nvSpPr>
        <p:spPr>
          <a:xfrm>
            <a:off x="5902942" y="5648909"/>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311533E9-3FF6-4EC6-A23E-6B7D038EB3B3}"/>
              </a:ext>
            </a:extLst>
          </p:cNvPr>
          <p:cNvGrpSpPr/>
          <p:nvPr/>
        </p:nvGrpSpPr>
        <p:grpSpPr>
          <a:xfrm>
            <a:off x="8898873" y="5648862"/>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F5CA0A73-B496-4290-804B-7653F63D8EF5}"/>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179723FD-5920-4EF1-A7AE-506B35656577}"/>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511C6C6D-9834-472A-8375-C28468502F2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67DF4B81-E075-4F65-B979-55CFA84B1E52}"/>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FDE077DF-CE18-476E-AC57-EFEBCD7B5086}"/>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6171D5AF-4DDA-40A5-AC63-78D8CBD5324E}"/>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5A6EF001-E93E-4C3A-A41E-4730F73D9D28}"/>
              </a:ext>
            </a:extLst>
          </p:cNvPr>
          <p:cNvGrpSpPr/>
          <p:nvPr/>
        </p:nvGrpSpPr>
        <p:grpSpPr>
          <a:xfrm>
            <a:off x="11894822" y="5648891"/>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8CA93527-1D7B-4A8D-A5FF-CEA834A39DF6}"/>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9B0978A9-CC31-41D2-AD0C-113CA8F3266F}"/>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C0BE3383-1768-49C3-A4E2-D41C844EA3ED}"/>
              </a:ext>
            </a:extLst>
          </p:cNvPr>
          <p:cNvGrpSpPr/>
          <p:nvPr/>
        </p:nvGrpSpPr>
        <p:grpSpPr>
          <a:xfrm>
            <a:off x="14888966" y="5648896"/>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8C317225-95A5-4DC0-9696-3BD194BAABD5}"/>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D86769F2-DAEE-4879-A19F-2B6B5DAFBCF2}"/>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85E93FB1-1CC7-4BFE-A5D7-D546974004DD}"/>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6A1F73C1-CB25-41F9-A5F8-70B8A81A8F60}"/>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A13300F8-4E40-4F91-91FB-298B50B6E55F}"/>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13EFEAD0-5380-49C3-87D3-E4D16F14F9BB}"/>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D28E03DC-A064-495D-81F0-6FE1CF5472D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Timeline Layout</a:t>
            </a:r>
            <a:endParaRPr lang="en-US" sz="6000">
              <a:latin typeface="Impact" panose="020B0806030902050204" pitchFamily="34" charset="0"/>
            </a:endParaRPr>
          </a:p>
        </p:txBody>
      </p:sp>
    </p:spTree>
    <p:extLst>
      <p:ext uri="{BB962C8B-B14F-4D97-AF65-F5344CB8AC3E}">
        <p14:creationId xmlns:p14="http://schemas.microsoft.com/office/powerpoint/2010/main" val="1136751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C4EC844E-E35C-4F8B-8528-13788B1D4733}"/>
              </a:ext>
            </a:extLst>
          </p:cNvPr>
          <p:cNvSpPr>
            <a:spLocks noChangeShapeType="1"/>
          </p:cNvSpPr>
          <p:nvPr/>
        </p:nvSpPr>
        <p:spPr bwMode="auto">
          <a:xfrm rot="5400000" flipH="1">
            <a:off x="3366750" y="5211003"/>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1E25041E-A8D1-4D15-B33E-80D01733E03C}"/>
              </a:ext>
            </a:extLst>
          </p:cNvPr>
          <p:cNvSpPr>
            <a:spLocks noChangeShapeType="1"/>
          </p:cNvSpPr>
          <p:nvPr/>
        </p:nvSpPr>
        <p:spPr bwMode="auto">
          <a:xfrm rot="5400000" flipH="1">
            <a:off x="14916805" y="5198137"/>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8DA43263-201A-439A-95FD-605967E120F3}"/>
              </a:ext>
            </a:extLst>
          </p:cNvPr>
          <p:cNvSpPr>
            <a:spLocks/>
          </p:cNvSpPr>
          <p:nvPr/>
        </p:nvSpPr>
        <p:spPr bwMode="auto">
          <a:xfrm rot="5400000" flipH="1">
            <a:off x="4079122" y="4798577"/>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B9B2460A-BCDB-4F4F-8797-4EAAADAB1C22}"/>
              </a:ext>
            </a:extLst>
          </p:cNvPr>
          <p:cNvSpPr>
            <a:spLocks/>
          </p:cNvSpPr>
          <p:nvPr/>
        </p:nvSpPr>
        <p:spPr bwMode="auto">
          <a:xfrm rot="5400000" flipH="1">
            <a:off x="6997167" y="4798576"/>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A4C61350-A33C-4D10-B756-F7A271757C9B}"/>
              </a:ext>
            </a:extLst>
          </p:cNvPr>
          <p:cNvSpPr>
            <a:spLocks/>
          </p:cNvSpPr>
          <p:nvPr/>
        </p:nvSpPr>
        <p:spPr bwMode="auto">
          <a:xfrm rot="5400000" flipH="1">
            <a:off x="9864864" y="4823216"/>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2EDD841E-6106-4734-A508-F6D2B8D4574A}"/>
              </a:ext>
            </a:extLst>
          </p:cNvPr>
          <p:cNvSpPr>
            <a:spLocks/>
          </p:cNvSpPr>
          <p:nvPr/>
        </p:nvSpPr>
        <p:spPr bwMode="auto">
          <a:xfrm rot="5400000" flipH="1">
            <a:off x="12752915" y="4823215"/>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590F3639-E49D-40E9-9480-81CEB0C170B7}"/>
              </a:ext>
            </a:extLst>
          </p:cNvPr>
          <p:cNvSpPr>
            <a:spLocks noChangeArrowheads="1"/>
          </p:cNvSpPr>
          <p:nvPr/>
        </p:nvSpPr>
        <p:spPr bwMode="auto">
          <a:xfrm flipH="1">
            <a:off x="11340619" y="5956174"/>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9084BBB3-9371-4DDC-A0B1-8CD8D22AA68D}"/>
              </a:ext>
            </a:extLst>
          </p:cNvPr>
          <p:cNvSpPr>
            <a:spLocks noChangeArrowheads="1"/>
          </p:cNvSpPr>
          <p:nvPr/>
        </p:nvSpPr>
        <p:spPr bwMode="auto">
          <a:xfrm flipH="1">
            <a:off x="8452566" y="4515794"/>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9305DCB6-35E1-4F09-B6A6-827A621E0E80}"/>
              </a:ext>
            </a:extLst>
          </p:cNvPr>
          <p:cNvSpPr>
            <a:spLocks noChangeArrowheads="1"/>
          </p:cNvSpPr>
          <p:nvPr/>
        </p:nvSpPr>
        <p:spPr bwMode="auto">
          <a:xfrm flipH="1">
            <a:off x="2681819" y="4517610"/>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62054902-BD33-424F-A4ED-D67D794ABBF4}"/>
              </a:ext>
            </a:extLst>
          </p:cNvPr>
          <p:cNvSpPr>
            <a:spLocks noChangeArrowheads="1"/>
          </p:cNvSpPr>
          <p:nvPr/>
        </p:nvSpPr>
        <p:spPr bwMode="auto">
          <a:xfrm flipH="1">
            <a:off x="14230808" y="4512139"/>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06423C4A-4DEF-4BBA-9C81-0E6E87AEFEFB}"/>
              </a:ext>
            </a:extLst>
          </p:cNvPr>
          <p:cNvSpPr>
            <a:spLocks noChangeArrowheads="1"/>
          </p:cNvSpPr>
          <p:nvPr/>
        </p:nvSpPr>
        <p:spPr bwMode="auto">
          <a:xfrm flipH="1">
            <a:off x="5566659" y="5959816"/>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526DA4A0-7329-4800-A79C-F78E04446B19}"/>
              </a:ext>
            </a:extLst>
          </p:cNvPr>
          <p:cNvSpPr/>
          <p:nvPr/>
        </p:nvSpPr>
        <p:spPr>
          <a:xfrm>
            <a:off x="1426328" y="3073265"/>
            <a:ext cx="3882976" cy="1338443"/>
          </a:xfrm>
          <a:prstGeom prst="rect">
            <a:avLst/>
          </a:prstGeom>
        </p:spPr>
        <p:txBody>
          <a:bodyPr wrap="square">
            <a:spAutoFit/>
          </a:bodyPr>
          <a:lstStyle/>
          <a:p>
            <a:pPr algn="ct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1C9BB56C-646E-4ED9-9527-94C408BC605E}"/>
              </a:ext>
            </a:extLst>
          </p:cNvPr>
          <p:cNvSpPr/>
          <p:nvPr/>
        </p:nvSpPr>
        <p:spPr>
          <a:xfrm>
            <a:off x="7205960" y="3073265"/>
            <a:ext cx="3882976" cy="133844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57189230-D26E-4109-8EB2-9EB9AA677050}"/>
              </a:ext>
            </a:extLst>
          </p:cNvPr>
          <p:cNvSpPr/>
          <p:nvPr/>
        </p:nvSpPr>
        <p:spPr>
          <a:xfrm>
            <a:off x="4316144" y="7415530"/>
            <a:ext cx="3882976" cy="133844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8DF30340-44C4-4BBC-906B-CA19046BB9AE}"/>
              </a:ext>
            </a:extLst>
          </p:cNvPr>
          <p:cNvSpPr/>
          <p:nvPr/>
        </p:nvSpPr>
        <p:spPr>
          <a:xfrm>
            <a:off x="10095776" y="7415530"/>
            <a:ext cx="3882976" cy="133844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22293CC0-72D2-41E9-A491-FB40EABAF7F7}"/>
              </a:ext>
            </a:extLst>
          </p:cNvPr>
          <p:cNvSpPr/>
          <p:nvPr/>
        </p:nvSpPr>
        <p:spPr>
          <a:xfrm>
            <a:off x="12985592" y="3073265"/>
            <a:ext cx="3882976" cy="133844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32F79D60-65F2-4C0B-8FF6-EA3619D2A3F9}"/>
              </a:ext>
            </a:extLst>
          </p:cNvPr>
          <p:cNvGrpSpPr/>
          <p:nvPr/>
        </p:nvGrpSpPr>
        <p:grpSpPr>
          <a:xfrm>
            <a:off x="3033184" y="4868877"/>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AE43DF20-8329-4BD9-A2FF-54C822E07007}"/>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80AF9671-1793-4199-AFC0-0E1797AB5E10}"/>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1285E22D-AABA-46B1-9468-9A16A6551B9C}"/>
              </a:ext>
            </a:extLst>
          </p:cNvPr>
          <p:cNvSpPr/>
          <p:nvPr/>
        </p:nvSpPr>
        <p:spPr>
          <a:xfrm>
            <a:off x="5911437" y="6300944"/>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7AE61E2D-A78B-4963-9067-0506AC43C5F0}"/>
              </a:ext>
            </a:extLst>
          </p:cNvPr>
          <p:cNvGrpSpPr/>
          <p:nvPr/>
        </p:nvGrpSpPr>
        <p:grpSpPr>
          <a:xfrm>
            <a:off x="8797291" y="4856856"/>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AECC131F-5A69-4F9B-8052-B9D5E9FFCECE}"/>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24855EBA-EBDC-4E33-B434-F0524F94AE53}"/>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18DCDB2C-D797-4EA7-A1D4-B8A94D0C811E}"/>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992950D5-3B78-4D48-9D43-BEF46A44696F}"/>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965FEE67-1B2E-4008-BE35-48C349659D25}"/>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48F1282C-347D-43B3-87F0-2CB07E355FB1}"/>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F742468C-8426-4B34-B143-6F7C424CE2E2}"/>
              </a:ext>
            </a:extLst>
          </p:cNvPr>
          <p:cNvGrpSpPr/>
          <p:nvPr/>
        </p:nvGrpSpPr>
        <p:grpSpPr>
          <a:xfrm>
            <a:off x="11685317" y="6300923"/>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F960DECB-99A4-481D-91A2-774BE29CCDEA}"/>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316AA64B-66A8-4C4C-8888-5480402F8F53}"/>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1E651B37-35AE-4DE2-A471-77D00FB8F286}"/>
              </a:ext>
            </a:extLst>
          </p:cNvPr>
          <p:cNvGrpSpPr/>
          <p:nvPr/>
        </p:nvGrpSpPr>
        <p:grpSpPr>
          <a:xfrm>
            <a:off x="14575562" y="4856895"/>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2B01C709-CBAE-444C-B476-F81B571F6EB1}"/>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12127662-66A2-423C-82AB-270768CABA94}"/>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5B74F491-B9E7-4F8A-A675-DF7ACBE4E482}"/>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A6348B1B-8F9A-4127-8028-1FE1E1CFB7B2}"/>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4B2CDC4A-6066-49B2-98FB-A03D19128D8C}"/>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1BA87F48-0A3A-4991-ACA3-D286144FC57C}"/>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76D18C65-6A8B-4BEB-87DE-FDC87A419B23}"/>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Process Layout</a:t>
            </a:r>
            <a:endParaRPr lang="en-US" sz="6000">
              <a:latin typeface="Impact" panose="020B0806030902050204" pitchFamily="34" charset="0"/>
            </a:endParaRPr>
          </a:p>
        </p:txBody>
      </p:sp>
    </p:spTree>
    <p:extLst>
      <p:ext uri="{BB962C8B-B14F-4D97-AF65-F5344CB8AC3E}">
        <p14:creationId xmlns:p14="http://schemas.microsoft.com/office/powerpoint/2010/main" val="1194159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20"/>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2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2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20"/>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20"/>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20"/>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495745F-AC11-4FF7-90C1-BE34EF852103}"/>
              </a:ext>
            </a:extLst>
          </p:cNvPr>
          <p:cNvGraphicFramePr>
            <a:graphicFrameLocks noGrp="1"/>
          </p:cNvGraphicFramePr>
          <p:nvPr>
            <p:extLst>
              <p:ext uri="{D42A27DB-BD31-4B8C-83A1-F6EECF244321}">
                <p14:modId xmlns:p14="http://schemas.microsoft.com/office/powerpoint/2010/main" val="2520142263"/>
              </p:ext>
            </p:extLst>
          </p:nvPr>
        </p:nvGraphicFramePr>
        <p:xfrm>
          <a:off x="1333500" y="2971800"/>
          <a:ext cx="15582900" cy="59436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849086">
                <a:tc>
                  <a:txBody>
                    <a:bodyPr/>
                    <a:lstStyle/>
                    <a:p>
                      <a:pPr algn="ctr"/>
                      <a:r>
                        <a:rPr lang="en-US" altLang="zh-CN" sz="2400" b="0">
                          <a:latin typeface="+mj-lt"/>
                          <a:ea typeface="方正硬笔楷书简体" panose="03000509000000000000" pitchFamily="65" charset="-122"/>
                        </a:rPr>
                        <a:t>Basic</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2400" b="0">
                          <a:latin typeface="+mj-lt"/>
                          <a:ea typeface="方正硬笔楷书简体" panose="03000509000000000000" pitchFamily="65" charset="-122"/>
                        </a:rPr>
                        <a:t>Economy</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2400" b="0">
                          <a:latin typeface="+mj-lt"/>
                          <a:ea typeface="方正硬笔楷书简体" panose="03000509000000000000" pitchFamily="65" charset="-122"/>
                        </a:rPr>
                        <a:t>Normal</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2400" b="0">
                          <a:latin typeface="+mj-lt"/>
                          <a:ea typeface="方正硬笔楷书简体" panose="03000509000000000000" pitchFamily="65" charset="-122"/>
                        </a:rPr>
                        <a:t>Professional</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2400" b="0">
                          <a:latin typeface="+mj-lt"/>
                          <a:ea typeface="方正硬笔楷书简体" panose="03000509000000000000" pitchFamily="65" charset="-122"/>
                        </a:rPr>
                        <a:t>Premier</a:t>
                      </a:r>
                      <a:endParaRPr lang="zh-CN" altLang="en-US" sz="24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849086">
                <a:tc>
                  <a:txBody>
                    <a:bodyPr/>
                    <a:lstStyle/>
                    <a:p>
                      <a:pPr algn="ctr"/>
                      <a:r>
                        <a:rPr lang="en-US" altLang="zh-CN" sz="1800" b="0">
                          <a:solidFill>
                            <a:schemeClr val="bg1">
                              <a:lumMod val="65000"/>
                            </a:schemeClr>
                          </a:solidFill>
                          <a:latin typeface="+mn-lt"/>
                        </a:rPr>
                        <a:t>First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First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First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First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First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8490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Second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Second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Second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Second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849086">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Third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Third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Third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849086">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Fourth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Fourth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849086">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800" b="0">
                          <a:solidFill>
                            <a:schemeClr val="bg1">
                              <a:lumMod val="65000"/>
                            </a:schemeClr>
                          </a:solidFill>
                          <a:latin typeface="+mn-lt"/>
                        </a:rPr>
                        <a:t>Fifth service</a:t>
                      </a:r>
                      <a:endParaRPr lang="zh-CN" altLang="en-US" sz="18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849086">
                <a:tc>
                  <a:txBody>
                    <a:bodyPr/>
                    <a:lstStyle/>
                    <a:p>
                      <a:pPr algn="ctr"/>
                      <a:r>
                        <a:rPr lang="en-US" altLang="zh-CN" sz="3200" b="0">
                          <a:solidFill>
                            <a:schemeClr val="accent1"/>
                          </a:solidFill>
                          <a:latin typeface="Impact" panose="020B0806030902050204" pitchFamily="34" charset="0"/>
                          <a:ea typeface="Microsoft YaHei Light" panose="020B0502040204020203" pitchFamily="34" charset="-122"/>
                        </a:rPr>
                        <a:t>FREE</a:t>
                      </a:r>
                      <a:endParaRPr lang="zh-CN" altLang="en-US" sz="3200" b="0">
                        <a:solidFill>
                          <a:schemeClr val="accent1"/>
                        </a:solidFill>
                        <a:latin typeface="Impact" panose="020B0806030902050204" pitchFamily="34"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0" kern="1200">
                          <a:solidFill>
                            <a:schemeClr val="accent2"/>
                          </a:solidFill>
                          <a:latin typeface="Impact" panose="020B0806030902050204" pitchFamily="34" charset="0"/>
                          <a:ea typeface="Microsoft YaHei Light" panose="020B0502040204020203" pitchFamily="34" charset="-122"/>
                          <a:cs typeface="+mn-cs"/>
                        </a:rPr>
                        <a:t>$199.9</a:t>
                      </a:r>
                      <a:endParaRPr lang="zh-CN" altLang="en-US" sz="3200" b="0" kern="1200">
                        <a:solidFill>
                          <a:schemeClr val="accent2"/>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0" kern="1200">
                          <a:solidFill>
                            <a:schemeClr val="accent3"/>
                          </a:solidFill>
                          <a:latin typeface="Impact" panose="020B0806030902050204" pitchFamily="34" charset="0"/>
                          <a:ea typeface="Microsoft YaHei Light" panose="020B0502040204020203" pitchFamily="34" charset="-122"/>
                          <a:cs typeface="+mn-cs"/>
                        </a:rPr>
                        <a:t>$299.9</a:t>
                      </a:r>
                      <a:endParaRPr lang="zh-CN" altLang="en-US" sz="3200" b="0" kern="1200">
                        <a:solidFill>
                          <a:schemeClr val="accent3"/>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0" kern="1200">
                          <a:solidFill>
                            <a:schemeClr val="accent4"/>
                          </a:solidFill>
                          <a:latin typeface="Impact" panose="020B0806030902050204" pitchFamily="34" charset="0"/>
                          <a:ea typeface="Microsoft YaHei Light" panose="020B0502040204020203" pitchFamily="34" charset="-122"/>
                          <a:cs typeface="+mn-cs"/>
                        </a:rPr>
                        <a:t>$399.9</a:t>
                      </a:r>
                      <a:endParaRPr lang="zh-CN" altLang="en-US" sz="3200" b="0" kern="1200">
                        <a:solidFill>
                          <a:schemeClr val="accent4"/>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3200" b="0" kern="1200">
                          <a:solidFill>
                            <a:schemeClr val="accent5"/>
                          </a:solidFill>
                          <a:latin typeface="Impact" panose="020B0806030902050204" pitchFamily="34" charset="0"/>
                          <a:ea typeface="Microsoft YaHei Light" panose="020B0502040204020203" pitchFamily="34" charset="-122"/>
                          <a:cs typeface="+mn-cs"/>
                        </a:rPr>
                        <a:t>$499.9</a:t>
                      </a:r>
                      <a:endParaRPr lang="zh-CN" altLang="en-US" sz="3200" b="0" kern="1200">
                        <a:solidFill>
                          <a:schemeClr val="accent5"/>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F2DF349A-F7D3-4D44-B968-DBE87307EAB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Price Table</a:t>
            </a:r>
            <a:endParaRPr lang="en-US" sz="6000">
              <a:latin typeface="Impact" panose="020B0806030902050204" pitchFamily="34" charset="0"/>
            </a:endParaRPr>
          </a:p>
        </p:txBody>
      </p:sp>
    </p:spTree>
    <p:extLst>
      <p:ext uri="{BB962C8B-B14F-4D97-AF65-F5344CB8AC3E}">
        <p14:creationId xmlns:p14="http://schemas.microsoft.com/office/powerpoint/2010/main" val="687063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
            <a:extLst>
              <a:ext uri="{FF2B5EF4-FFF2-40B4-BE49-F238E27FC236}">
                <a16:creationId xmlns:a16="http://schemas.microsoft.com/office/drawing/2014/main" id="{8DF24FFB-3A1A-4D34-9B8C-52F97F557A2B}"/>
              </a:ext>
            </a:extLst>
          </p:cNvPr>
          <p:cNvGrpSpPr/>
          <p:nvPr/>
        </p:nvGrpSpPr>
        <p:grpSpPr>
          <a:xfrm>
            <a:off x="3690078" y="3033058"/>
            <a:ext cx="11572486" cy="5474826"/>
            <a:chOff x="1648185" y="1123951"/>
            <a:chExt cx="6117256" cy="2894012"/>
          </a:xfrm>
          <a:solidFill>
            <a:schemeClr val="bg1">
              <a:lumMod val="85000"/>
            </a:schemeClr>
          </a:solidFill>
        </p:grpSpPr>
        <p:sp>
          <p:nvSpPr>
            <p:cNvPr id="3" name="Freeform 6">
              <a:extLst>
                <a:ext uri="{FF2B5EF4-FFF2-40B4-BE49-F238E27FC236}">
                  <a16:creationId xmlns:a16="http://schemas.microsoft.com/office/drawing/2014/main" id="{A85BB438-6365-4D85-BE23-C28F25A9C5A7}"/>
                </a:ext>
              </a:extLst>
            </p:cNvPr>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 name="Freeform 7">
              <a:extLst>
                <a:ext uri="{FF2B5EF4-FFF2-40B4-BE49-F238E27FC236}">
                  <a16:creationId xmlns:a16="http://schemas.microsoft.com/office/drawing/2014/main" id="{5A909AF5-C125-41F8-9D4C-82D06AD022D1}"/>
                </a:ext>
              </a:extLst>
            </p:cNvPr>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 name="Freeform 8">
              <a:extLst>
                <a:ext uri="{FF2B5EF4-FFF2-40B4-BE49-F238E27FC236}">
                  <a16:creationId xmlns:a16="http://schemas.microsoft.com/office/drawing/2014/main" id="{E22B8C90-AEB6-4E35-803E-9180AC88E8A3}"/>
                </a:ext>
              </a:extLst>
            </p:cNvPr>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 name="Freeform 9">
              <a:extLst>
                <a:ext uri="{FF2B5EF4-FFF2-40B4-BE49-F238E27FC236}">
                  <a16:creationId xmlns:a16="http://schemas.microsoft.com/office/drawing/2014/main" id="{89F5AA0F-6E3E-4083-9EA7-DF3790FBAB70}"/>
                </a:ext>
              </a:extLst>
            </p:cNvPr>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 name="Freeform 10">
              <a:extLst>
                <a:ext uri="{FF2B5EF4-FFF2-40B4-BE49-F238E27FC236}">
                  <a16:creationId xmlns:a16="http://schemas.microsoft.com/office/drawing/2014/main" id="{709B2BBC-53D0-4666-B391-5E6C5513F52F}"/>
                </a:ext>
              </a:extLst>
            </p:cNvPr>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 name="Freeform 11">
              <a:extLst>
                <a:ext uri="{FF2B5EF4-FFF2-40B4-BE49-F238E27FC236}">
                  <a16:creationId xmlns:a16="http://schemas.microsoft.com/office/drawing/2014/main" id="{E9561348-2713-4927-A25A-AD5C4A92D8F3}"/>
                </a:ext>
              </a:extLst>
            </p:cNvPr>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 name="Freeform 12">
              <a:extLst>
                <a:ext uri="{FF2B5EF4-FFF2-40B4-BE49-F238E27FC236}">
                  <a16:creationId xmlns:a16="http://schemas.microsoft.com/office/drawing/2014/main" id="{790EEA14-E2E8-4D8B-9C21-84E2E580CAB9}"/>
                </a:ext>
              </a:extLst>
            </p:cNvPr>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 name="Freeform 13">
              <a:extLst>
                <a:ext uri="{FF2B5EF4-FFF2-40B4-BE49-F238E27FC236}">
                  <a16:creationId xmlns:a16="http://schemas.microsoft.com/office/drawing/2014/main" id="{F8B0C913-9FF0-4E7B-A710-E8F32FBCA4F3}"/>
                </a:ext>
              </a:extLst>
            </p:cNvPr>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1" name="Freeform 14">
              <a:extLst>
                <a:ext uri="{FF2B5EF4-FFF2-40B4-BE49-F238E27FC236}">
                  <a16:creationId xmlns:a16="http://schemas.microsoft.com/office/drawing/2014/main" id="{ED8D2F9A-CFBC-4D85-AE8E-7B87AD850F73}"/>
                </a:ext>
              </a:extLst>
            </p:cNvPr>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2" name="Freeform 15">
              <a:extLst>
                <a:ext uri="{FF2B5EF4-FFF2-40B4-BE49-F238E27FC236}">
                  <a16:creationId xmlns:a16="http://schemas.microsoft.com/office/drawing/2014/main" id="{9BB4F4F4-E1A3-4F7C-8056-12E1AFB0F53E}"/>
                </a:ext>
              </a:extLst>
            </p:cNvPr>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3" name="Freeform 16">
              <a:extLst>
                <a:ext uri="{FF2B5EF4-FFF2-40B4-BE49-F238E27FC236}">
                  <a16:creationId xmlns:a16="http://schemas.microsoft.com/office/drawing/2014/main" id="{7B9667A3-3BBE-4641-AA17-CA02C2283DE7}"/>
                </a:ext>
              </a:extLst>
            </p:cNvPr>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4" name="Freeform 17">
              <a:extLst>
                <a:ext uri="{FF2B5EF4-FFF2-40B4-BE49-F238E27FC236}">
                  <a16:creationId xmlns:a16="http://schemas.microsoft.com/office/drawing/2014/main" id="{61EB0C0F-3781-4B27-874E-CB0FFA9CC9CA}"/>
                </a:ext>
              </a:extLst>
            </p:cNvPr>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5" name="Freeform 18">
              <a:extLst>
                <a:ext uri="{FF2B5EF4-FFF2-40B4-BE49-F238E27FC236}">
                  <a16:creationId xmlns:a16="http://schemas.microsoft.com/office/drawing/2014/main" id="{C8ACEB18-517C-4E95-857B-C45564E2E592}"/>
                </a:ext>
              </a:extLst>
            </p:cNvPr>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6" name="Freeform 19">
              <a:extLst>
                <a:ext uri="{FF2B5EF4-FFF2-40B4-BE49-F238E27FC236}">
                  <a16:creationId xmlns:a16="http://schemas.microsoft.com/office/drawing/2014/main" id="{9CEC66E8-124F-4D6B-92F7-2F6B892871E3}"/>
                </a:ext>
              </a:extLst>
            </p:cNvPr>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7" name="Freeform 20">
              <a:extLst>
                <a:ext uri="{FF2B5EF4-FFF2-40B4-BE49-F238E27FC236}">
                  <a16:creationId xmlns:a16="http://schemas.microsoft.com/office/drawing/2014/main" id="{30392A6D-D68E-4FF0-9677-06B4F6FC2064}"/>
                </a:ext>
              </a:extLst>
            </p:cNvPr>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8" name="Freeform 21">
              <a:extLst>
                <a:ext uri="{FF2B5EF4-FFF2-40B4-BE49-F238E27FC236}">
                  <a16:creationId xmlns:a16="http://schemas.microsoft.com/office/drawing/2014/main" id="{7E5EA9CC-9318-47CB-B4EF-537E9A5F28CB}"/>
                </a:ext>
              </a:extLst>
            </p:cNvPr>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9" name="Freeform 22">
              <a:extLst>
                <a:ext uri="{FF2B5EF4-FFF2-40B4-BE49-F238E27FC236}">
                  <a16:creationId xmlns:a16="http://schemas.microsoft.com/office/drawing/2014/main" id="{7DFAC696-37EC-4E58-8082-CD8724FA35D6}"/>
                </a:ext>
              </a:extLst>
            </p:cNvPr>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 name="Freeform 23">
              <a:extLst>
                <a:ext uri="{FF2B5EF4-FFF2-40B4-BE49-F238E27FC236}">
                  <a16:creationId xmlns:a16="http://schemas.microsoft.com/office/drawing/2014/main" id="{824C4E7C-DF0B-4E9B-A78A-9FA374D38F99}"/>
                </a:ext>
              </a:extLst>
            </p:cNvPr>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 name="Freeform 24">
              <a:extLst>
                <a:ext uri="{FF2B5EF4-FFF2-40B4-BE49-F238E27FC236}">
                  <a16:creationId xmlns:a16="http://schemas.microsoft.com/office/drawing/2014/main" id="{289BCCDB-392B-4579-BC33-53E50EC3322D}"/>
                </a:ext>
              </a:extLst>
            </p:cNvPr>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 name="Freeform 25">
              <a:extLst>
                <a:ext uri="{FF2B5EF4-FFF2-40B4-BE49-F238E27FC236}">
                  <a16:creationId xmlns:a16="http://schemas.microsoft.com/office/drawing/2014/main" id="{01746CE5-6DB0-42F7-BB47-B2B8790DE115}"/>
                </a:ext>
              </a:extLst>
            </p:cNvPr>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 name="Freeform 26">
              <a:extLst>
                <a:ext uri="{FF2B5EF4-FFF2-40B4-BE49-F238E27FC236}">
                  <a16:creationId xmlns:a16="http://schemas.microsoft.com/office/drawing/2014/main" id="{FB1601C1-C7B3-4AB1-89A3-2B5D5D1B4335}"/>
                </a:ext>
              </a:extLst>
            </p:cNvPr>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 name="Freeform 27">
              <a:extLst>
                <a:ext uri="{FF2B5EF4-FFF2-40B4-BE49-F238E27FC236}">
                  <a16:creationId xmlns:a16="http://schemas.microsoft.com/office/drawing/2014/main" id="{5A15B262-12F9-49D5-9B90-E1F375A4C244}"/>
                </a:ext>
              </a:extLst>
            </p:cNvPr>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 name="Freeform 28">
              <a:extLst>
                <a:ext uri="{FF2B5EF4-FFF2-40B4-BE49-F238E27FC236}">
                  <a16:creationId xmlns:a16="http://schemas.microsoft.com/office/drawing/2014/main" id="{97FC87B5-8147-43CE-B92B-72BF0A84C3D5}"/>
                </a:ext>
              </a:extLst>
            </p:cNvPr>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 name="Freeform 29">
              <a:extLst>
                <a:ext uri="{FF2B5EF4-FFF2-40B4-BE49-F238E27FC236}">
                  <a16:creationId xmlns:a16="http://schemas.microsoft.com/office/drawing/2014/main" id="{364D8B4C-E846-49AD-93A3-F913FF9A7F2A}"/>
                </a:ext>
              </a:extLst>
            </p:cNvPr>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 name="Freeform 30">
              <a:extLst>
                <a:ext uri="{FF2B5EF4-FFF2-40B4-BE49-F238E27FC236}">
                  <a16:creationId xmlns:a16="http://schemas.microsoft.com/office/drawing/2014/main" id="{CB128367-CE44-4E2B-8988-2279501D845A}"/>
                </a:ext>
              </a:extLst>
            </p:cNvPr>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 name="Freeform 31">
              <a:extLst>
                <a:ext uri="{FF2B5EF4-FFF2-40B4-BE49-F238E27FC236}">
                  <a16:creationId xmlns:a16="http://schemas.microsoft.com/office/drawing/2014/main" id="{7E299E92-92DD-45F3-AEFE-3A338AAA9E3B}"/>
                </a:ext>
              </a:extLst>
            </p:cNvPr>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 name="Freeform 32">
              <a:extLst>
                <a:ext uri="{FF2B5EF4-FFF2-40B4-BE49-F238E27FC236}">
                  <a16:creationId xmlns:a16="http://schemas.microsoft.com/office/drawing/2014/main" id="{ED11099A-DD9E-43E7-ADFE-827F805DBB8B}"/>
                </a:ext>
              </a:extLst>
            </p:cNvPr>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 name="Freeform 33">
              <a:extLst>
                <a:ext uri="{FF2B5EF4-FFF2-40B4-BE49-F238E27FC236}">
                  <a16:creationId xmlns:a16="http://schemas.microsoft.com/office/drawing/2014/main" id="{C78CD5E2-E0DA-4479-A101-5989001FEDFF}"/>
                </a:ext>
              </a:extLst>
            </p:cNvPr>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1" name="Freeform 34">
              <a:extLst>
                <a:ext uri="{FF2B5EF4-FFF2-40B4-BE49-F238E27FC236}">
                  <a16:creationId xmlns:a16="http://schemas.microsoft.com/office/drawing/2014/main" id="{9B6241CA-5E54-4C9D-A9F9-07A870034D1C}"/>
                </a:ext>
              </a:extLst>
            </p:cNvPr>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2" name="Freeform 35">
              <a:extLst>
                <a:ext uri="{FF2B5EF4-FFF2-40B4-BE49-F238E27FC236}">
                  <a16:creationId xmlns:a16="http://schemas.microsoft.com/office/drawing/2014/main" id="{82FCDC2C-BC1B-4C62-B893-85182EF2F805}"/>
                </a:ext>
              </a:extLst>
            </p:cNvPr>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3" name="Freeform 36">
              <a:extLst>
                <a:ext uri="{FF2B5EF4-FFF2-40B4-BE49-F238E27FC236}">
                  <a16:creationId xmlns:a16="http://schemas.microsoft.com/office/drawing/2014/main" id="{69CD4CAB-43CF-4151-B672-E9F06FBF880A}"/>
                </a:ext>
              </a:extLst>
            </p:cNvPr>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4" name="Freeform 37">
              <a:extLst>
                <a:ext uri="{FF2B5EF4-FFF2-40B4-BE49-F238E27FC236}">
                  <a16:creationId xmlns:a16="http://schemas.microsoft.com/office/drawing/2014/main" id="{8BEE110C-9DC0-43F5-8B94-CB9F26AB27AB}"/>
                </a:ext>
              </a:extLst>
            </p:cNvPr>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5" name="Freeform 38">
              <a:extLst>
                <a:ext uri="{FF2B5EF4-FFF2-40B4-BE49-F238E27FC236}">
                  <a16:creationId xmlns:a16="http://schemas.microsoft.com/office/drawing/2014/main" id="{CAA4B51B-088F-4756-A5A4-B4A576AC5E43}"/>
                </a:ext>
              </a:extLst>
            </p:cNvPr>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6" name="Freeform 39">
              <a:extLst>
                <a:ext uri="{FF2B5EF4-FFF2-40B4-BE49-F238E27FC236}">
                  <a16:creationId xmlns:a16="http://schemas.microsoft.com/office/drawing/2014/main" id="{B5CE8D7A-28C6-4ED7-87AA-38865C06B4C5}"/>
                </a:ext>
              </a:extLst>
            </p:cNvPr>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7" name="Freeform 40">
              <a:extLst>
                <a:ext uri="{FF2B5EF4-FFF2-40B4-BE49-F238E27FC236}">
                  <a16:creationId xmlns:a16="http://schemas.microsoft.com/office/drawing/2014/main" id="{54F771C3-0301-42B7-A002-A01059ACE280}"/>
                </a:ext>
              </a:extLst>
            </p:cNvPr>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8" name="Freeform 41">
              <a:extLst>
                <a:ext uri="{FF2B5EF4-FFF2-40B4-BE49-F238E27FC236}">
                  <a16:creationId xmlns:a16="http://schemas.microsoft.com/office/drawing/2014/main" id="{883269D9-1D4E-403C-8A7A-5582B3098ACE}"/>
                </a:ext>
              </a:extLst>
            </p:cNvPr>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9" name="Freeform 42">
              <a:extLst>
                <a:ext uri="{FF2B5EF4-FFF2-40B4-BE49-F238E27FC236}">
                  <a16:creationId xmlns:a16="http://schemas.microsoft.com/office/drawing/2014/main" id="{02CE7181-0FD6-4FAC-9658-706888A40164}"/>
                </a:ext>
              </a:extLst>
            </p:cNvPr>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0" name="Freeform 43">
              <a:extLst>
                <a:ext uri="{FF2B5EF4-FFF2-40B4-BE49-F238E27FC236}">
                  <a16:creationId xmlns:a16="http://schemas.microsoft.com/office/drawing/2014/main" id="{2EE98BEF-ACD8-43E8-BA22-F826C61CB14E}"/>
                </a:ext>
              </a:extLst>
            </p:cNvPr>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1" name="Freeform 44">
              <a:extLst>
                <a:ext uri="{FF2B5EF4-FFF2-40B4-BE49-F238E27FC236}">
                  <a16:creationId xmlns:a16="http://schemas.microsoft.com/office/drawing/2014/main" id="{6FA37BC6-7390-4C2F-A06B-025C09DF3433}"/>
                </a:ext>
              </a:extLst>
            </p:cNvPr>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2" name="Freeform 45">
              <a:extLst>
                <a:ext uri="{FF2B5EF4-FFF2-40B4-BE49-F238E27FC236}">
                  <a16:creationId xmlns:a16="http://schemas.microsoft.com/office/drawing/2014/main" id="{FD3542C2-E6F4-4B8D-979F-30F582B0120A}"/>
                </a:ext>
              </a:extLst>
            </p:cNvPr>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3" name="Freeform 46">
              <a:extLst>
                <a:ext uri="{FF2B5EF4-FFF2-40B4-BE49-F238E27FC236}">
                  <a16:creationId xmlns:a16="http://schemas.microsoft.com/office/drawing/2014/main" id="{215871F1-4C73-4FC7-8E5D-BBA59EDAC4C1}"/>
                </a:ext>
              </a:extLst>
            </p:cNvPr>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4" name="Freeform 47">
              <a:extLst>
                <a:ext uri="{FF2B5EF4-FFF2-40B4-BE49-F238E27FC236}">
                  <a16:creationId xmlns:a16="http://schemas.microsoft.com/office/drawing/2014/main" id="{DF5F8C38-22C6-4A44-891A-476F21A31D31}"/>
                </a:ext>
              </a:extLst>
            </p:cNvPr>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5" name="Freeform 48">
              <a:extLst>
                <a:ext uri="{FF2B5EF4-FFF2-40B4-BE49-F238E27FC236}">
                  <a16:creationId xmlns:a16="http://schemas.microsoft.com/office/drawing/2014/main" id="{88ADDEDF-1E3F-4097-88BC-A642DF3B0278}"/>
                </a:ext>
              </a:extLst>
            </p:cNvPr>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6" name="Freeform 49">
              <a:extLst>
                <a:ext uri="{FF2B5EF4-FFF2-40B4-BE49-F238E27FC236}">
                  <a16:creationId xmlns:a16="http://schemas.microsoft.com/office/drawing/2014/main" id="{5696B304-72D2-4D1B-8BD8-CB115EA671EA}"/>
                </a:ext>
              </a:extLst>
            </p:cNvPr>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7" name="Freeform 50">
              <a:extLst>
                <a:ext uri="{FF2B5EF4-FFF2-40B4-BE49-F238E27FC236}">
                  <a16:creationId xmlns:a16="http://schemas.microsoft.com/office/drawing/2014/main" id="{088B5166-DA09-4F6C-8C32-464BDFADB082}"/>
                </a:ext>
              </a:extLst>
            </p:cNvPr>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8" name="Freeform 51">
              <a:extLst>
                <a:ext uri="{FF2B5EF4-FFF2-40B4-BE49-F238E27FC236}">
                  <a16:creationId xmlns:a16="http://schemas.microsoft.com/office/drawing/2014/main" id="{08947E55-9D74-4976-9B33-C5D72CCB1078}"/>
                </a:ext>
              </a:extLst>
            </p:cNvPr>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9" name="Freeform 52">
              <a:extLst>
                <a:ext uri="{FF2B5EF4-FFF2-40B4-BE49-F238E27FC236}">
                  <a16:creationId xmlns:a16="http://schemas.microsoft.com/office/drawing/2014/main" id="{EB7C142B-CFFD-443A-902A-8C230E581DE1}"/>
                </a:ext>
              </a:extLst>
            </p:cNvPr>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0" name="Freeform 53">
              <a:extLst>
                <a:ext uri="{FF2B5EF4-FFF2-40B4-BE49-F238E27FC236}">
                  <a16:creationId xmlns:a16="http://schemas.microsoft.com/office/drawing/2014/main" id="{0B8D8B63-D1E5-4C3B-9700-C6E73560ECE1}"/>
                </a:ext>
              </a:extLst>
            </p:cNvPr>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1" name="Freeform 54">
              <a:extLst>
                <a:ext uri="{FF2B5EF4-FFF2-40B4-BE49-F238E27FC236}">
                  <a16:creationId xmlns:a16="http://schemas.microsoft.com/office/drawing/2014/main" id="{13E27C64-1C54-4B51-BEFF-9B1D5979CD9B}"/>
                </a:ext>
              </a:extLst>
            </p:cNvPr>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2" name="Freeform 55">
              <a:extLst>
                <a:ext uri="{FF2B5EF4-FFF2-40B4-BE49-F238E27FC236}">
                  <a16:creationId xmlns:a16="http://schemas.microsoft.com/office/drawing/2014/main" id="{A1516151-1726-4362-9C02-B2797B074A7C}"/>
                </a:ext>
              </a:extLst>
            </p:cNvPr>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3" name="Freeform 56">
              <a:extLst>
                <a:ext uri="{FF2B5EF4-FFF2-40B4-BE49-F238E27FC236}">
                  <a16:creationId xmlns:a16="http://schemas.microsoft.com/office/drawing/2014/main" id="{E5970BE6-C25F-4F9E-89B9-DB83262E679B}"/>
                </a:ext>
              </a:extLst>
            </p:cNvPr>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4" name="Freeform 57">
              <a:extLst>
                <a:ext uri="{FF2B5EF4-FFF2-40B4-BE49-F238E27FC236}">
                  <a16:creationId xmlns:a16="http://schemas.microsoft.com/office/drawing/2014/main" id="{AA927A55-8ED5-4F69-A8AA-61710CB86501}"/>
                </a:ext>
              </a:extLst>
            </p:cNvPr>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5" name="Freeform 58">
              <a:extLst>
                <a:ext uri="{FF2B5EF4-FFF2-40B4-BE49-F238E27FC236}">
                  <a16:creationId xmlns:a16="http://schemas.microsoft.com/office/drawing/2014/main" id="{FBF457B5-871E-417F-92DA-2BB40A989AAD}"/>
                </a:ext>
              </a:extLst>
            </p:cNvPr>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6" name="Freeform 59">
              <a:extLst>
                <a:ext uri="{FF2B5EF4-FFF2-40B4-BE49-F238E27FC236}">
                  <a16:creationId xmlns:a16="http://schemas.microsoft.com/office/drawing/2014/main" id="{A9FEA548-C2D2-43D5-8AC3-87E3B87C3301}"/>
                </a:ext>
              </a:extLst>
            </p:cNvPr>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7" name="Freeform 60">
              <a:extLst>
                <a:ext uri="{FF2B5EF4-FFF2-40B4-BE49-F238E27FC236}">
                  <a16:creationId xmlns:a16="http://schemas.microsoft.com/office/drawing/2014/main" id="{DEA00E1C-08F2-4477-BFFF-460834F09D39}"/>
                </a:ext>
              </a:extLst>
            </p:cNvPr>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8" name="Freeform 61">
              <a:extLst>
                <a:ext uri="{FF2B5EF4-FFF2-40B4-BE49-F238E27FC236}">
                  <a16:creationId xmlns:a16="http://schemas.microsoft.com/office/drawing/2014/main" id="{4355BDE1-C277-470F-85BF-A434AC5011CB}"/>
                </a:ext>
              </a:extLst>
            </p:cNvPr>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9" name="Freeform 62">
              <a:extLst>
                <a:ext uri="{FF2B5EF4-FFF2-40B4-BE49-F238E27FC236}">
                  <a16:creationId xmlns:a16="http://schemas.microsoft.com/office/drawing/2014/main" id="{E44DAF7A-649F-4670-B0FF-F3B7662C8BE4}"/>
                </a:ext>
              </a:extLst>
            </p:cNvPr>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0" name="Freeform 63">
              <a:extLst>
                <a:ext uri="{FF2B5EF4-FFF2-40B4-BE49-F238E27FC236}">
                  <a16:creationId xmlns:a16="http://schemas.microsoft.com/office/drawing/2014/main" id="{EE6EAD4D-382B-4E0A-AAD8-D8FAF59E4CC1}"/>
                </a:ext>
              </a:extLst>
            </p:cNvPr>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1" name="Freeform 64">
              <a:extLst>
                <a:ext uri="{FF2B5EF4-FFF2-40B4-BE49-F238E27FC236}">
                  <a16:creationId xmlns:a16="http://schemas.microsoft.com/office/drawing/2014/main" id="{04F1097B-A742-4F7E-8F93-BEB15EA14734}"/>
                </a:ext>
              </a:extLst>
            </p:cNvPr>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2" name="Freeform 65">
              <a:extLst>
                <a:ext uri="{FF2B5EF4-FFF2-40B4-BE49-F238E27FC236}">
                  <a16:creationId xmlns:a16="http://schemas.microsoft.com/office/drawing/2014/main" id="{F35AA873-AF32-4163-955C-7460FC9BA79D}"/>
                </a:ext>
              </a:extLst>
            </p:cNvPr>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3" name="Freeform 66">
              <a:extLst>
                <a:ext uri="{FF2B5EF4-FFF2-40B4-BE49-F238E27FC236}">
                  <a16:creationId xmlns:a16="http://schemas.microsoft.com/office/drawing/2014/main" id="{8666751F-39FA-42B3-B471-B79F3C4EC6C7}"/>
                </a:ext>
              </a:extLst>
            </p:cNvPr>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4" name="Freeform 67">
              <a:extLst>
                <a:ext uri="{FF2B5EF4-FFF2-40B4-BE49-F238E27FC236}">
                  <a16:creationId xmlns:a16="http://schemas.microsoft.com/office/drawing/2014/main" id="{3A2BE81B-2BC3-46EF-BEC9-35449DFCEB02}"/>
                </a:ext>
              </a:extLst>
            </p:cNvPr>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5" name="Freeform 68">
              <a:extLst>
                <a:ext uri="{FF2B5EF4-FFF2-40B4-BE49-F238E27FC236}">
                  <a16:creationId xmlns:a16="http://schemas.microsoft.com/office/drawing/2014/main" id="{3C69D76C-E570-48EC-969E-AFCC0C885BA5}"/>
                </a:ext>
              </a:extLst>
            </p:cNvPr>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6" name="Freeform 69">
              <a:extLst>
                <a:ext uri="{FF2B5EF4-FFF2-40B4-BE49-F238E27FC236}">
                  <a16:creationId xmlns:a16="http://schemas.microsoft.com/office/drawing/2014/main" id="{11ACDECE-F7FD-44A0-AEA2-B29561809B1C}"/>
                </a:ext>
              </a:extLst>
            </p:cNvPr>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7" name="Freeform 70">
              <a:extLst>
                <a:ext uri="{FF2B5EF4-FFF2-40B4-BE49-F238E27FC236}">
                  <a16:creationId xmlns:a16="http://schemas.microsoft.com/office/drawing/2014/main" id="{46633EE2-5115-42A0-AD6A-C8BC8C2D3A27}"/>
                </a:ext>
              </a:extLst>
            </p:cNvPr>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8" name="Freeform 71">
              <a:extLst>
                <a:ext uri="{FF2B5EF4-FFF2-40B4-BE49-F238E27FC236}">
                  <a16:creationId xmlns:a16="http://schemas.microsoft.com/office/drawing/2014/main" id="{AC27030C-DDA0-438A-8B6B-18CFEF051CA2}"/>
                </a:ext>
              </a:extLst>
            </p:cNvPr>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9" name="Freeform 72">
              <a:extLst>
                <a:ext uri="{FF2B5EF4-FFF2-40B4-BE49-F238E27FC236}">
                  <a16:creationId xmlns:a16="http://schemas.microsoft.com/office/drawing/2014/main" id="{4B2B7262-7990-498F-8FBB-E6DF6D85582F}"/>
                </a:ext>
              </a:extLst>
            </p:cNvPr>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0" name="Freeform 73">
              <a:extLst>
                <a:ext uri="{FF2B5EF4-FFF2-40B4-BE49-F238E27FC236}">
                  <a16:creationId xmlns:a16="http://schemas.microsoft.com/office/drawing/2014/main" id="{1C55F063-E55B-4D16-A943-B5C6D271755A}"/>
                </a:ext>
              </a:extLst>
            </p:cNvPr>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1" name="Freeform 74">
              <a:extLst>
                <a:ext uri="{FF2B5EF4-FFF2-40B4-BE49-F238E27FC236}">
                  <a16:creationId xmlns:a16="http://schemas.microsoft.com/office/drawing/2014/main" id="{6610D029-4FA9-42A1-BEBA-9A4EE1458886}"/>
                </a:ext>
              </a:extLst>
            </p:cNvPr>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2" name="Freeform 75">
              <a:extLst>
                <a:ext uri="{FF2B5EF4-FFF2-40B4-BE49-F238E27FC236}">
                  <a16:creationId xmlns:a16="http://schemas.microsoft.com/office/drawing/2014/main" id="{766A7AB1-92E1-4595-8924-F203D2B725E9}"/>
                </a:ext>
              </a:extLst>
            </p:cNvPr>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3" name="Freeform 76">
              <a:extLst>
                <a:ext uri="{FF2B5EF4-FFF2-40B4-BE49-F238E27FC236}">
                  <a16:creationId xmlns:a16="http://schemas.microsoft.com/office/drawing/2014/main" id="{4F80315C-50AF-4D14-B272-89893EF10A51}"/>
                </a:ext>
              </a:extLst>
            </p:cNvPr>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4" name="Freeform 77">
              <a:extLst>
                <a:ext uri="{FF2B5EF4-FFF2-40B4-BE49-F238E27FC236}">
                  <a16:creationId xmlns:a16="http://schemas.microsoft.com/office/drawing/2014/main" id="{BB2913B8-2713-492F-9020-F6606ED3F530}"/>
                </a:ext>
              </a:extLst>
            </p:cNvPr>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5" name="Freeform 78">
              <a:extLst>
                <a:ext uri="{FF2B5EF4-FFF2-40B4-BE49-F238E27FC236}">
                  <a16:creationId xmlns:a16="http://schemas.microsoft.com/office/drawing/2014/main" id="{7414D68A-1B9A-4A8F-A453-90649CEA8699}"/>
                </a:ext>
              </a:extLst>
            </p:cNvPr>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6" name="Freeform 79">
              <a:extLst>
                <a:ext uri="{FF2B5EF4-FFF2-40B4-BE49-F238E27FC236}">
                  <a16:creationId xmlns:a16="http://schemas.microsoft.com/office/drawing/2014/main" id="{C3A54D2E-5086-4B75-9605-DD87938D7EDA}"/>
                </a:ext>
              </a:extLst>
            </p:cNvPr>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7" name="Freeform 80">
              <a:extLst>
                <a:ext uri="{FF2B5EF4-FFF2-40B4-BE49-F238E27FC236}">
                  <a16:creationId xmlns:a16="http://schemas.microsoft.com/office/drawing/2014/main" id="{493F717B-8B1D-49E2-9DEF-14AE9726052E}"/>
                </a:ext>
              </a:extLst>
            </p:cNvPr>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8" name="Freeform 81">
              <a:extLst>
                <a:ext uri="{FF2B5EF4-FFF2-40B4-BE49-F238E27FC236}">
                  <a16:creationId xmlns:a16="http://schemas.microsoft.com/office/drawing/2014/main" id="{88CA2E1D-30D6-45E8-BAEF-0F9EDDA4FE3F}"/>
                </a:ext>
              </a:extLst>
            </p:cNvPr>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9" name="Freeform 82">
              <a:extLst>
                <a:ext uri="{FF2B5EF4-FFF2-40B4-BE49-F238E27FC236}">
                  <a16:creationId xmlns:a16="http://schemas.microsoft.com/office/drawing/2014/main" id="{FE19B268-12F0-4C10-9BF6-C30220662119}"/>
                </a:ext>
              </a:extLst>
            </p:cNvPr>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0" name="Freeform 83">
              <a:extLst>
                <a:ext uri="{FF2B5EF4-FFF2-40B4-BE49-F238E27FC236}">
                  <a16:creationId xmlns:a16="http://schemas.microsoft.com/office/drawing/2014/main" id="{5848428C-05CB-4A40-93B9-96250248195E}"/>
                </a:ext>
              </a:extLst>
            </p:cNvPr>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1" name="Freeform 84">
              <a:extLst>
                <a:ext uri="{FF2B5EF4-FFF2-40B4-BE49-F238E27FC236}">
                  <a16:creationId xmlns:a16="http://schemas.microsoft.com/office/drawing/2014/main" id="{95461318-9027-4225-8D25-99B9D35245B9}"/>
                </a:ext>
              </a:extLst>
            </p:cNvPr>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2" name="Freeform 85">
              <a:extLst>
                <a:ext uri="{FF2B5EF4-FFF2-40B4-BE49-F238E27FC236}">
                  <a16:creationId xmlns:a16="http://schemas.microsoft.com/office/drawing/2014/main" id="{626806F2-DD48-46D3-91E3-BAD351B0FF4E}"/>
                </a:ext>
              </a:extLst>
            </p:cNvPr>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3" name="Freeform 86">
              <a:extLst>
                <a:ext uri="{FF2B5EF4-FFF2-40B4-BE49-F238E27FC236}">
                  <a16:creationId xmlns:a16="http://schemas.microsoft.com/office/drawing/2014/main" id="{16317952-7B46-4275-BF4A-7616E78B275F}"/>
                </a:ext>
              </a:extLst>
            </p:cNvPr>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4" name="Freeform 87">
              <a:extLst>
                <a:ext uri="{FF2B5EF4-FFF2-40B4-BE49-F238E27FC236}">
                  <a16:creationId xmlns:a16="http://schemas.microsoft.com/office/drawing/2014/main" id="{8FEFB37D-F493-4468-9BF3-2B01CFE138BB}"/>
                </a:ext>
              </a:extLst>
            </p:cNvPr>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dirty="0">
                <a:solidFill>
                  <a:srgbClr val="5A6E82"/>
                </a:solidFill>
                <a:latin typeface="Outfit" pitchFamily="2" charset="0"/>
                <a:ea typeface="冬青黑体简体中文 W3"/>
              </a:endParaRPr>
            </a:p>
          </p:txBody>
        </p:sp>
        <p:sp>
          <p:nvSpPr>
            <p:cNvPr id="85" name="Freeform 88">
              <a:extLst>
                <a:ext uri="{FF2B5EF4-FFF2-40B4-BE49-F238E27FC236}">
                  <a16:creationId xmlns:a16="http://schemas.microsoft.com/office/drawing/2014/main" id="{4CFC5B2F-D19A-4D8E-AF6D-7BA276D80FDB}"/>
                </a:ext>
              </a:extLst>
            </p:cNvPr>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6" name="Freeform 89">
              <a:extLst>
                <a:ext uri="{FF2B5EF4-FFF2-40B4-BE49-F238E27FC236}">
                  <a16:creationId xmlns:a16="http://schemas.microsoft.com/office/drawing/2014/main" id="{4CEB49E3-6CC9-4ECF-B5C7-57214F9AAC7B}"/>
                </a:ext>
              </a:extLst>
            </p:cNvPr>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7" name="Freeform 90">
              <a:extLst>
                <a:ext uri="{FF2B5EF4-FFF2-40B4-BE49-F238E27FC236}">
                  <a16:creationId xmlns:a16="http://schemas.microsoft.com/office/drawing/2014/main" id="{DB7D4997-231F-4DBF-8E15-B3A5695508E1}"/>
                </a:ext>
              </a:extLst>
            </p:cNvPr>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8" name="Freeform 91">
              <a:extLst>
                <a:ext uri="{FF2B5EF4-FFF2-40B4-BE49-F238E27FC236}">
                  <a16:creationId xmlns:a16="http://schemas.microsoft.com/office/drawing/2014/main" id="{5EC9A8A7-8D9B-4132-B100-0F8228CC9DF4}"/>
                </a:ext>
              </a:extLst>
            </p:cNvPr>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9" name="Freeform 92">
              <a:extLst>
                <a:ext uri="{FF2B5EF4-FFF2-40B4-BE49-F238E27FC236}">
                  <a16:creationId xmlns:a16="http://schemas.microsoft.com/office/drawing/2014/main" id="{8A7A73AA-FD7B-46B3-94EB-074F7046D370}"/>
                </a:ext>
              </a:extLst>
            </p:cNvPr>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0" name="Freeform 93">
              <a:extLst>
                <a:ext uri="{FF2B5EF4-FFF2-40B4-BE49-F238E27FC236}">
                  <a16:creationId xmlns:a16="http://schemas.microsoft.com/office/drawing/2014/main" id="{1C74C3AF-14E7-4B82-912C-905DAC785899}"/>
                </a:ext>
              </a:extLst>
            </p:cNvPr>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1" name="Freeform 94">
              <a:extLst>
                <a:ext uri="{FF2B5EF4-FFF2-40B4-BE49-F238E27FC236}">
                  <a16:creationId xmlns:a16="http://schemas.microsoft.com/office/drawing/2014/main" id="{F47D4D68-11B7-4E4E-AFA4-93359CFF81B7}"/>
                </a:ext>
              </a:extLst>
            </p:cNvPr>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2" name="Freeform 95">
              <a:extLst>
                <a:ext uri="{FF2B5EF4-FFF2-40B4-BE49-F238E27FC236}">
                  <a16:creationId xmlns:a16="http://schemas.microsoft.com/office/drawing/2014/main" id="{32C2E5DE-27CC-4A53-86E0-55287BD4E527}"/>
                </a:ext>
              </a:extLst>
            </p:cNvPr>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3" name="Freeform 96">
              <a:extLst>
                <a:ext uri="{FF2B5EF4-FFF2-40B4-BE49-F238E27FC236}">
                  <a16:creationId xmlns:a16="http://schemas.microsoft.com/office/drawing/2014/main" id="{36BD7220-CEB7-47B9-94F0-C1D5D2B40E24}"/>
                </a:ext>
              </a:extLst>
            </p:cNvPr>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4" name="Freeform 97">
              <a:extLst>
                <a:ext uri="{FF2B5EF4-FFF2-40B4-BE49-F238E27FC236}">
                  <a16:creationId xmlns:a16="http://schemas.microsoft.com/office/drawing/2014/main" id="{4C65CDF0-0E89-43FE-9AF4-3467231B468E}"/>
                </a:ext>
              </a:extLst>
            </p:cNvPr>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5" name="Freeform 98">
              <a:extLst>
                <a:ext uri="{FF2B5EF4-FFF2-40B4-BE49-F238E27FC236}">
                  <a16:creationId xmlns:a16="http://schemas.microsoft.com/office/drawing/2014/main" id="{7754D171-0DB5-446B-9646-BAB9D2AE864D}"/>
                </a:ext>
              </a:extLst>
            </p:cNvPr>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6" name="Freeform 99">
              <a:extLst>
                <a:ext uri="{FF2B5EF4-FFF2-40B4-BE49-F238E27FC236}">
                  <a16:creationId xmlns:a16="http://schemas.microsoft.com/office/drawing/2014/main" id="{DE6C3914-BA7A-4666-AE24-BC00AED679E0}"/>
                </a:ext>
              </a:extLst>
            </p:cNvPr>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7" name="Freeform 100">
              <a:extLst>
                <a:ext uri="{FF2B5EF4-FFF2-40B4-BE49-F238E27FC236}">
                  <a16:creationId xmlns:a16="http://schemas.microsoft.com/office/drawing/2014/main" id="{00EFFA05-3BCB-4849-9429-88A2F501FECC}"/>
                </a:ext>
              </a:extLst>
            </p:cNvPr>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8" name="Freeform 101">
              <a:extLst>
                <a:ext uri="{FF2B5EF4-FFF2-40B4-BE49-F238E27FC236}">
                  <a16:creationId xmlns:a16="http://schemas.microsoft.com/office/drawing/2014/main" id="{F8BB9517-CBC6-4E84-BBD4-1B6BD87F9661}"/>
                </a:ext>
              </a:extLst>
            </p:cNvPr>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9" name="Freeform 102">
              <a:extLst>
                <a:ext uri="{FF2B5EF4-FFF2-40B4-BE49-F238E27FC236}">
                  <a16:creationId xmlns:a16="http://schemas.microsoft.com/office/drawing/2014/main" id="{C3B08F4B-64B4-41C3-BC96-C800B3F8AC7C}"/>
                </a:ext>
              </a:extLst>
            </p:cNvPr>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0" name="Freeform 103">
              <a:extLst>
                <a:ext uri="{FF2B5EF4-FFF2-40B4-BE49-F238E27FC236}">
                  <a16:creationId xmlns:a16="http://schemas.microsoft.com/office/drawing/2014/main" id="{94CA9799-5B5B-4DC5-8DEC-982874C6EE3B}"/>
                </a:ext>
              </a:extLst>
            </p:cNvPr>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1" name="Freeform 104">
              <a:extLst>
                <a:ext uri="{FF2B5EF4-FFF2-40B4-BE49-F238E27FC236}">
                  <a16:creationId xmlns:a16="http://schemas.microsoft.com/office/drawing/2014/main" id="{EDD56A68-9ABB-43BB-9F23-6DE8BDA3A161}"/>
                </a:ext>
              </a:extLst>
            </p:cNvPr>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2" name="Freeform 105">
              <a:extLst>
                <a:ext uri="{FF2B5EF4-FFF2-40B4-BE49-F238E27FC236}">
                  <a16:creationId xmlns:a16="http://schemas.microsoft.com/office/drawing/2014/main" id="{55925A8D-024C-42EC-A428-8F5B1B8B0E8E}"/>
                </a:ext>
              </a:extLst>
            </p:cNvPr>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3" name="Freeform 106">
              <a:extLst>
                <a:ext uri="{FF2B5EF4-FFF2-40B4-BE49-F238E27FC236}">
                  <a16:creationId xmlns:a16="http://schemas.microsoft.com/office/drawing/2014/main" id="{3AD0B5F7-8649-4ABD-8626-5A387A29B2CC}"/>
                </a:ext>
              </a:extLst>
            </p:cNvPr>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4" name="Freeform 107">
              <a:extLst>
                <a:ext uri="{FF2B5EF4-FFF2-40B4-BE49-F238E27FC236}">
                  <a16:creationId xmlns:a16="http://schemas.microsoft.com/office/drawing/2014/main" id="{97AB17E7-E7AC-4749-94D5-B51A1337DD41}"/>
                </a:ext>
              </a:extLst>
            </p:cNvPr>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5" name="Freeform 108">
              <a:extLst>
                <a:ext uri="{FF2B5EF4-FFF2-40B4-BE49-F238E27FC236}">
                  <a16:creationId xmlns:a16="http://schemas.microsoft.com/office/drawing/2014/main" id="{88D12407-F7AE-4614-BAE3-A225AEF469F0}"/>
                </a:ext>
              </a:extLst>
            </p:cNvPr>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6" name="Freeform 109">
              <a:extLst>
                <a:ext uri="{FF2B5EF4-FFF2-40B4-BE49-F238E27FC236}">
                  <a16:creationId xmlns:a16="http://schemas.microsoft.com/office/drawing/2014/main" id="{3CD43C84-A574-4FF0-B366-A72D45B5B352}"/>
                </a:ext>
              </a:extLst>
            </p:cNvPr>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7" name="Freeform 110">
              <a:extLst>
                <a:ext uri="{FF2B5EF4-FFF2-40B4-BE49-F238E27FC236}">
                  <a16:creationId xmlns:a16="http://schemas.microsoft.com/office/drawing/2014/main" id="{4476DDA3-5E8B-4783-B131-59E8C6742C66}"/>
                </a:ext>
              </a:extLst>
            </p:cNvPr>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8" name="Freeform 111">
              <a:extLst>
                <a:ext uri="{FF2B5EF4-FFF2-40B4-BE49-F238E27FC236}">
                  <a16:creationId xmlns:a16="http://schemas.microsoft.com/office/drawing/2014/main" id="{EAA1F374-75FC-46C8-9419-A7809F79B55D}"/>
                </a:ext>
              </a:extLst>
            </p:cNvPr>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9" name="Freeform 112">
              <a:extLst>
                <a:ext uri="{FF2B5EF4-FFF2-40B4-BE49-F238E27FC236}">
                  <a16:creationId xmlns:a16="http://schemas.microsoft.com/office/drawing/2014/main" id="{12295CCD-CC71-4186-B0F0-0B52421355D6}"/>
                </a:ext>
              </a:extLst>
            </p:cNvPr>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grpSp>
      <p:sp>
        <p:nvSpPr>
          <p:cNvPr id="110" name="Oval 109">
            <a:extLst>
              <a:ext uri="{FF2B5EF4-FFF2-40B4-BE49-F238E27FC236}">
                <a16:creationId xmlns:a16="http://schemas.microsoft.com/office/drawing/2014/main" id="{C4E509B5-38F9-4D05-93B9-8905C1B28FCD}"/>
              </a:ext>
            </a:extLst>
          </p:cNvPr>
          <p:cNvSpPr/>
          <p:nvPr/>
        </p:nvSpPr>
        <p:spPr>
          <a:xfrm>
            <a:off x="12079124" y="4354103"/>
            <a:ext cx="1153404" cy="1153404"/>
          </a:xfrm>
          <a:prstGeom prst="ellipse">
            <a:avLst/>
          </a:prstGeom>
          <a:solidFill>
            <a:schemeClr val="accent4">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latin typeface="Impact" panose="020B0806030902050204" pitchFamily="34" charset="0"/>
              </a:rPr>
              <a:t>65%</a:t>
            </a:r>
          </a:p>
        </p:txBody>
      </p:sp>
      <p:sp>
        <p:nvSpPr>
          <p:cNvPr id="111" name="Oval 110">
            <a:extLst>
              <a:ext uri="{FF2B5EF4-FFF2-40B4-BE49-F238E27FC236}">
                <a16:creationId xmlns:a16="http://schemas.microsoft.com/office/drawing/2014/main" id="{BEAB35AA-4B86-4EFE-80D3-87CF05686154}"/>
              </a:ext>
            </a:extLst>
          </p:cNvPr>
          <p:cNvSpPr/>
          <p:nvPr/>
        </p:nvSpPr>
        <p:spPr>
          <a:xfrm>
            <a:off x="4495321" y="3556437"/>
            <a:ext cx="1153404" cy="1153404"/>
          </a:xfrm>
          <a:prstGeom prst="ellipse">
            <a:avLst/>
          </a:prstGeom>
          <a:solidFill>
            <a:schemeClr val="accent1">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latin typeface="Impact" panose="020B0806030902050204" pitchFamily="34" charset="0"/>
              </a:rPr>
              <a:t>40%</a:t>
            </a:r>
          </a:p>
        </p:txBody>
      </p:sp>
      <p:sp>
        <p:nvSpPr>
          <p:cNvPr id="112" name="Oval 111">
            <a:extLst>
              <a:ext uri="{FF2B5EF4-FFF2-40B4-BE49-F238E27FC236}">
                <a16:creationId xmlns:a16="http://schemas.microsoft.com/office/drawing/2014/main" id="{5EC374F9-C5C1-4741-B96A-FDF93FEED935}"/>
              </a:ext>
            </a:extLst>
          </p:cNvPr>
          <p:cNvSpPr/>
          <p:nvPr/>
        </p:nvSpPr>
        <p:spPr>
          <a:xfrm>
            <a:off x="7506998" y="4809243"/>
            <a:ext cx="1153404" cy="1153404"/>
          </a:xfrm>
          <a:prstGeom prst="ellipse">
            <a:avLst/>
          </a:prstGeom>
          <a:solidFill>
            <a:schemeClr val="accent3">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latin typeface="Impact" panose="020B0806030902050204" pitchFamily="34" charset="0"/>
              </a:rPr>
              <a:t>25%</a:t>
            </a:r>
          </a:p>
        </p:txBody>
      </p:sp>
      <p:sp>
        <p:nvSpPr>
          <p:cNvPr id="113"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44DCB1EC-60BA-4FAD-9323-64555E282E71}"/>
              </a:ext>
            </a:extLst>
          </p:cNvPr>
          <p:cNvSpPr/>
          <p:nvPr/>
        </p:nvSpPr>
        <p:spPr>
          <a:xfrm>
            <a:off x="13467560" y="4256421"/>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USA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4"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C33879AA-CAA2-475E-91EE-2DFEF4A6A0BB}"/>
              </a:ext>
            </a:extLst>
          </p:cNvPr>
          <p:cNvSpPr/>
          <p:nvPr/>
        </p:nvSpPr>
        <p:spPr>
          <a:xfrm>
            <a:off x="8741384" y="5458150"/>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China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5"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28B9201F-EDAD-4154-9F88-ABD06E12E2AA}"/>
              </a:ext>
            </a:extLst>
          </p:cNvPr>
          <p:cNvSpPr/>
          <p:nvPr/>
        </p:nvSpPr>
        <p:spPr>
          <a:xfrm>
            <a:off x="824229" y="3497228"/>
            <a:ext cx="3465898" cy="1271823"/>
          </a:xfrm>
          <a:prstGeom prst="rect">
            <a:avLst/>
          </a:prstGeom>
        </p:spPr>
        <p:txBody>
          <a:bodyPr wrap="square">
            <a:spAutoFit/>
          </a:bodyPr>
          <a:lstStyle/>
          <a:p>
            <a:pPr algn="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UK</a:t>
            </a:r>
          </a:p>
          <a:p>
            <a:pPr algn="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6" name="Oval 115">
            <a:extLst>
              <a:ext uri="{FF2B5EF4-FFF2-40B4-BE49-F238E27FC236}">
                <a16:creationId xmlns:a16="http://schemas.microsoft.com/office/drawing/2014/main" id="{794932D1-F145-4912-803F-E387F725727E}"/>
              </a:ext>
            </a:extLst>
          </p:cNvPr>
          <p:cNvSpPr/>
          <p:nvPr/>
        </p:nvSpPr>
        <p:spPr>
          <a:xfrm>
            <a:off x="4485729" y="6169861"/>
            <a:ext cx="1153404" cy="1153404"/>
          </a:xfrm>
          <a:prstGeom prst="ellipse">
            <a:avLst/>
          </a:prstGeom>
          <a:solidFill>
            <a:schemeClr val="accent2">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latin typeface="Impact" panose="020B0806030902050204" pitchFamily="34" charset="0"/>
              </a:rPr>
              <a:t>40%</a:t>
            </a:r>
          </a:p>
        </p:txBody>
      </p:sp>
      <p:sp>
        <p:nvSpPr>
          <p:cNvPr id="117"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295713CE-0F56-434D-A1D1-C42568CE39DD}"/>
              </a:ext>
            </a:extLst>
          </p:cNvPr>
          <p:cNvSpPr/>
          <p:nvPr/>
        </p:nvSpPr>
        <p:spPr>
          <a:xfrm>
            <a:off x="5196717" y="7398602"/>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Africa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8" name="Google Shape;204;p13">
            <a:extLst>
              <a:ext uri="{FF2B5EF4-FFF2-40B4-BE49-F238E27FC236}">
                <a16:creationId xmlns:a16="http://schemas.microsoft.com/office/drawing/2014/main" id="{F2DE2135-FF61-4058-8914-B729D90F6C6D}"/>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World Map</a:t>
            </a:r>
            <a:endParaRPr lang="en-US" sz="6000">
              <a:latin typeface="Impact" panose="020B0806030902050204" pitchFamily="34" charset="0"/>
            </a:endParaRPr>
          </a:p>
        </p:txBody>
      </p:sp>
    </p:spTree>
    <p:extLst>
      <p:ext uri="{BB962C8B-B14F-4D97-AF65-F5344CB8AC3E}">
        <p14:creationId xmlns:p14="http://schemas.microsoft.com/office/powerpoint/2010/main" val="3672612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8"/>
                                        </p:tgtEl>
                                        <p:attrNameLst>
                                          <p:attrName>style.visibility</p:attrName>
                                        </p:attrNameLst>
                                      </p:cBhvr>
                                      <p:to>
                                        <p:strVal val="visible"/>
                                      </p:to>
                                    </p:set>
                                    <p:anim to="" calcmode="lin" valueType="num">
                                      <p:cBhvr>
                                        <p:cTn id="7" dur="750" fill="hold">
                                          <p:stCondLst>
                                            <p:cond delay="0"/>
                                          </p:stCondLst>
                                        </p:cTn>
                                        <p:tgtEl>
                                          <p:spTgt spid="11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8"/>
                                        </p:tgtEl>
                                      </p:cBhvr>
                                    </p:animEffect>
                                  </p:childTnLst>
                                </p:cTn>
                              </p:par>
                            </p:childTnLst>
                          </p:cTn>
                        </p:par>
                        <p:par>
                          <p:cTn id="9" fill="hold">
                            <p:stCondLst>
                              <p:cond delay="908"/>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1908"/>
                            </p:stCondLst>
                            <p:childTnLst>
                              <p:par>
                                <p:cTn id="15" presetID="0" presetClass="entr" presetSubtype="0" fill="hold" grpId="0" nodeType="afterEffect">
                                  <p:stCondLst>
                                    <p:cond delay="0"/>
                                  </p:stCondLst>
                                  <p:childTnLst>
                                    <p:set>
                                      <p:cBhvr>
                                        <p:cTn id="16" dur="700" fill="hold">
                                          <p:stCondLst>
                                            <p:cond delay="0"/>
                                          </p:stCondLst>
                                        </p:cTn>
                                        <p:tgtEl>
                                          <p:spTgt spid="111"/>
                                        </p:tgtEl>
                                        <p:attrNameLst>
                                          <p:attrName>style.visibility</p:attrName>
                                        </p:attrNameLst>
                                      </p:cBhvr>
                                      <p:to>
                                        <p:strVal val="visible"/>
                                      </p:to>
                                    </p:set>
                                    <p:anim to="" calcmode="lin" valueType="num">
                                      <p:cBhvr>
                                        <p:cTn id="17" dur="700" fill="hold">
                                          <p:stCondLst>
                                            <p:cond delay="0"/>
                                          </p:stCondLst>
                                        </p:cTn>
                                        <p:tgtEl>
                                          <p:spTgt spid="111"/>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111"/>
                                        </p:tgtEl>
                                        <p:attrNameLst>
                                          <p:attrName>ppt_w</p:attrName>
                                        </p:attrNameLst>
                                      </p:cBhvr>
                                      <p:tavLst>
                                        <p:tav tm="0" fmla="#ppt_w-#ppt_w*((1.5-1.5*$)^3-(1.5-1.5*$)^2)">
                                          <p:val>
                                            <p:strVal val="0"/>
                                          </p:val>
                                        </p:tav>
                                        <p:tav tm="100000">
                                          <p:val>
                                            <p:strVal val="1"/>
                                          </p:val>
                                        </p:tav>
                                      </p:tavLst>
                                    </p:anim>
                                  </p:childTnLst>
                                </p:cTn>
                              </p:par>
                              <p:par>
                                <p:cTn id="19" presetID="2" presetClass="entr" presetSubtype="8" decel="100000" fill="hold" grpId="0" nodeType="withEffect">
                                  <p:stCondLst>
                                    <p:cond delay="0"/>
                                  </p:stCondLst>
                                  <p:childTnLst>
                                    <p:set>
                                      <p:cBhvr>
                                        <p:cTn id="20" dur="1" fill="hold">
                                          <p:stCondLst>
                                            <p:cond delay="0"/>
                                          </p:stCondLst>
                                        </p:cTn>
                                        <p:tgtEl>
                                          <p:spTgt spid="115"/>
                                        </p:tgtEl>
                                        <p:attrNameLst>
                                          <p:attrName>style.visibility</p:attrName>
                                        </p:attrNameLst>
                                      </p:cBhvr>
                                      <p:to>
                                        <p:strVal val="visible"/>
                                      </p:to>
                                    </p:set>
                                    <p:anim calcmode="lin" valueType="num">
                                      <p:cBhvr additive="base">
                                        <p:cTn id="21" dur="700" fill="hold"/>
                                        <p:tgtEl>
                                          <p:spTgt spid="115"/>
                                        </p:tgtEl>
                                        <p:attrNameLst>
                                          <p:attrName>ppt_x</p:attrName>
                                        </p:attrNameLst>
                                      </p:cBhvr>
                                      <p:tavLst>
                                        <p:tav tm="0">
                                          <p:val>
                                            <p:strVal val="0-#ppt_w/2"/>
                                          </p:val>
                                        </p:tav>
                                        <p:tav tm="100000">
                                          <p:val>
                                            <p:strVal val="#ppt_x"/>
                                          </p:val>
                                        </p:tav>
                                      </p:tavLst>
                                    </p:anim>
                                    <p:anim calcmode="lin" valueType="num">
                                      <p:cBhvr additive="base">
                                        <p:cTn id="22" dur="700" fill="hold"/>
                                        <p:tgtEl>
                                          <p:spTgt spid="115"/>
                                        </p:tgtEl>
                                        <p:attrNameLst>
                                          <p:attrName>ppt_y</p:attrName>
                                        </p:attrNameLst>
                                      </p:cBhvr>
                                      <p:tavLst>
                                        <p:tav tm="0">
                                          <p:val>
                                            <p:strVal val="#ppt_y"/>
                                          </p:val>
                                        </p:tav>
                                        <p:tav tm="100000">
                                          <p:val>
                                            <p:strVal val="#ppt_y"/>
                                          </p:val>
                                        </p:tav>
                                      </p:tavLst>
                                    </p:anim>
                                  </p:childTnLst>
                                </p:cTn>
                              </p:par>
                            </p:childTnLst>
                          </p:cTn>
                        </p:par>
                        <p:par>
                          <p:cTn id="23" fill="hold">
                            <p:stCondLst>
                              <p:cond delay="2608"/>
                            </p:stCondLst>
                            <p:childTnLst>
                              <p:par>
                                <p:cTn id="24" presetID="0" presetClass="entr" presetSubtype="0" fill="hold" grpId="0" nodeType="afterEffect">
                                  <p:stCondLst>
                                    <p:cond delay="0"/>
                                  </p:stCondLst>
                                  <p:childTnLst>
                                    <p:set>
                                      <p:cBhvr>
                                        <p:cTn id="25" dur="700" fill="hold">
                                          <p:stCondLst>
                                            <p:cond delay="0"/>
                                          </p:stCondLst>
                                        </p:cTn>
                                        <p:tgtEl>
                                          <p:spTgt spid="116"/>
                                        </p:tgtEl>
                                        <p:attrNameLst>
                                          <p:attrName>style.visibility</p:attrName>
                                        </p:attrNameLst>
                                      </p:cBhvr>
                                      <p:to>
                                        <p:strVal val="visible"/>
                                      </p:to>
                                    </p:set>
                                    <p:anim to="" calcmode="lin" valueType="num">
                                      <p:cBhvr>
                                        <p:cTn id="26" dur="700" fill="hold">
                                          <p:stCondLst>
                                            <p:cond delay="0"/>
                                          </p:stCondLst>
                                        </p:cTn>
                                        <p:tgtEl>
                                          <p:spTgt spid="116"/>
                                        </p:tgtEl>
                                        <p:attrNameLst>
                                          <p:attrName>ppt_h</p:attrName>
                                        </p:attrNameLst>
                                      </p:cBhvr>
                                      <p:tavLst>
                                        <p:tav tm="0" fmla="#ppt_h-#ppt_h*((1.5-1.5*$)^3-(1.5-1.5*$)^2)">
                                          <p:val>
                                            <p:strVal val="0"/>
                                          </p:val>
                                        </p:tav>
                                        <p:tav tm="100000">
                                          <p:val>
                                            <p:strVal val="1"/>
                                          </p:val>
                                        </p:tav>
                                      </p:tavLst>
                                    </p:anim>
                                    <p:anim to="" calcmode="lin" valueType="num">
                                      <p:cBhvr>
                                        <p:cTn id="27" dur="700" fill="hold">
                                          <p:stCondLst>
                                            <p:cond delay="0"/>
                                          </p:stCondLst>
                                        </p:cTn>
                                        <p:tgtEl>
                                          <p:spTgt spid="116"/>
                                        </p:tgtEl>
                                        <p:attrNameLst>
                                          <p:attrName>ppt_w</p:attrName>
                                        </p:attrNameLst>
                                      </p:cBhvr>
                                      <p:tavLst>
                                        <p:tav tm="0" fmla="#ppt_w-#ppt_w*((1.5-1.5*$)^3-(1.5-1.5*$)^2)">
                                          <p:val>
                                            <p:strVal val="0"/>
                                          </p:val>
                                        </p:tav>
                                        <p:tav tm="100000">
                                          <p:val>
                                            <p:strVal val="1"/>
                                          </p:val>
                                        </p:tav>
                                      </p:tavLst>
                                    </p:anim>
                                  </p:childTnLst>
                                </p:cTn>
                              </p:par>
                              <p:par>
                                <p:cTn id="28" presetID="2" presetClass="entr" presetSubtype="4" decel="100000" fill="hold" grpId="0" nodeType="withEffect">
                                  <p:stCondLst>
                                    <p:cond delay="0"/>
                                  </p:stCondLst>
                                  <p:childTnLst>
                                    <p:set>
                                      <p:cBhvr>
                                        <p:cTn id="29" dur="1" fill="hold">
                                          <p:stCondLst>
                                            <p:cond delay="0"/>
                                          </p:stCondLst>
                                        </p:cTn>
                                        <p:tgtEl>
                                          <p:spTgt spid="117"/>
                                        </p:tgtEl>
                                        <p:attrNameLst>
                                          <p:attrName>style.visibility</p:attrName>
                                        </p:attrNameLst>
                                      </p:cBhvr>
                                      <p:to>
                                        <p:strVal val="visible"/>
                                      </p:to>
                                    </p:set>
                                    <p:anim calcmode="lin" valueType="num">
                                      <p:cBhvr additive="base">
                                        <p:cTn id="30" dur="700" fill="hold"/>
                                        <p:tgtEl>
                                          <p:spTgt spid="117"/>
                                        </p:tgtEl>
                                        <p:attrNameLst>
                                          <p:attrName>ppt_x</p:attrName>
                                        </p:attrNameLst>
                                      </p:cBhvr>
                                      <p:tavLst>
                                        <p:tav tm="0">
                                          <p:val>
                                            <p:strVal val="#ppt_x"/>
                                          </p:val>
                                        </p:tav>
                                        <p:tav tm="100000">
                                          <p:val>
                                            <p:strVal val="#ppt_x"/>
                                          </p:val>
                                        </p:tav>
                                      </p:tavLst>
                                    </p:anim>
                                    <p:anim calcmode="lin" valueType="num">
                                      <p:cBhvr additive="base">
                                        <p:cTn id="31" dur="700" fill="hold"/>
                                        <p:tgtEl>
                                          <p:spTgt spid="117"/>
                                        </p:tgtEl>
                                        <p:attrNameLst>
                                          <p:attrName>ppt_y</p:attrName>
                                        </p:attrNameLst>
                                      </p:cBhvr>
                                      <p:tavLst>
                                        <p:tav tm="0">
                                          <p:val>
                                            <p:strVal val="1+#ppt_h/2"/>
                                          </p:val>
                                        </p:tav>
                                        <p:tav tm="100000">
                                          <p:val>
                                            <p:strVal val="#ppt_y"/>
                                          </p:val>
                                        </p:tav>
                                      </p:tavLst>
                                    </p:anim>
                                  </p:childTnLst>
                                </p:cTn>
                              </p:par>
                            </p:childTnLst>
                          </p:cTn>
                        </p:par>
                        <p:par>
                          <p:cTn id="32" fill="hold">
                            <p:stCondLst>
                              <p:cond delay="3308"/>
                            </p:stCondLst>
                            <p:childTnLst>
                              <p:par>
                                <p:cTn id="33" presetID="0" presetClass="entr" presetSubtype="0" fill="hold" grpId="0" nodeType="afterEffect">
                                  <p:stCondLst>
                                    <p:cond delay="0"/>
                                  </p:stCondLst>
                                  <p:childTnLst>
                                    <p:set>
                                      <p:cBhvr>
                                        <p:cTn id="34" dur="700" fill="hold">
                                          <p:stCondLst>
                                            <p:cond delay="0"/>
                                          </p:stCondLst>
                                        </p:cTn>
                                        <p:tgtEl>
                                          <p:spTgt spid="112"/>
                                        </p:tgtEl>
                                        <p:attrNameLst>
                                          <p:attrName>style.visibility</p:attrName>
                                        </p:attrNameLst>
                                      </p:cBhvr>
                                      <p:to>
                                        <p:strVal val="visible"/>
                                      </p:to>
                                    </p:set>
                                    <p:anim to="" calcmode="lin" valueType="num">
                                      <p:cBhvr>
                                        <p:cTn id="35" dur="700" fill="hold">
                                          <p:stCondLst>
                                            <p:cond delay="0"/>
                                          </p:stCondLst>
                                        </p:cTn>
                                        <p:tgtEl>
                                          <p:spTgt spid="112"/>
                                        </p:tgtEl>
                                        <p:attrNameLst>
                                          <p:attrName>ppt_h</p:attrName>
                                        </p:attrNameLst>
                                      </p:cBhvr>
                                      <p:tavLst>
                                        <p:tav tm="0" fmla="#ppt_h-#ppt_h*((1.5-1.5*$)^3-(1.5-1.5*$)^2)">
                                          <p:val>
                                            <p:strVal val="0"/>
                                          </p:val>
                                        </p:tav>
                                        <p:tav tm="100000">
                                          <p:val>
                                            <p:strVal val="1"/>
                                          </p:val>
                                        </p:tav>
                                      </p:tavLst>
                                    </p:anim>
                                    <p:anim to="" calcmode="lin" valueType="num">
                                      <p:cBhvr>
                                        <p:cTn id="36" dur="700" fill="hold">
                                          <p:stCondLst>
                                            <p:cond delay="0"/>
                                          </p:stCondLst>
                                        </p:cTn>
                                        <p:tgtEl>
                                          <p:spTgt spid="112"/>
                                        </p:tgtEl>
                                        <p:attrNameLst>
                                          <p:attrName>ppt_w</p:attrName>
                                        </p:attrNameLst>
                                      </p:cBhvr>
                                      <p:tavLst>
                                        <p:tav tm="0" fmla="#ppt_w-#ppt_w*((1.5-1.5*$)^3-(1.5-1.5*$)^2)">
                                          <p:val>
                                            <p:strVal val="0"/>
                                          </p:val>
                                        </p:tav>
                                        <p:tav tm="100000">
                                          <p:val>
                                            <p:strVal val="1"/>
                                          </p:val>
                                        </p:tav>
                                      </p:tavLst>
                                    </p:anim>
                                  </p:childTnLst>
                                </p:cTn>
                              </p:par>
                              <p:par>
                                <p:cTn id="37" presetID="2" presetClass="entr" presetSubtype="4" decel="100000" fill="hold" grpId="0" nodeType="withEffect">
                                  <p:stCondLst>
                                    <p:cond delay="0"/>
                                  </p:stCondLst>
                                  <p:childTnLst>
                                    <p:set>
                                      <p:cBhvr>
                                        <p:cTn id="38" dur="1" fill="hold">
                                          <p:stCondLst>
                                            <p:cond delay="0"/>
                                          </p:stCondLst>
                                        </p:cTn>
                                        <p:tgtEl>
                                          <p:spTgt spid="114"/>
                                        </p:tgtEl>
                                        <p:attrNameLst>
                                          <p:attrName>style.visibility</p:attrName>
                                        </p:attrNameLst>
                                      </p:cBhvr>
                                      <p:to>
                                        <p:strVal val="visible"/>
                                      </p:to>
                                    </p:set>
                                    <p:anim calcmode="lin" valueType="num">
                                      <p:cBhvr additive="base">
                                        <p:cTn id="39" dur="700" fill="hold"/>
                                        <p:tgtEl>
                                          <p:spTgt spid="114"/>
                                        </p:tgtEl>
                                        <p:attrNameLst>
                                          <p:attrName>ppt_x</p:attrName>
                                        </p:attrNameLst>
                                      </p:cBhvr>
                                      <p:tavLst>
                                        <p:tav tm="0">
                                          <p:val>
                                            <p:strVal val="#ppt_x"/>
                                          </p:val>
                                        </p:tav>
                                        <p:tav tm="100000">
                                          <p:val>
                                            <p:strVal val="#ppt_x"/>
                                          </p:val>
                                        </p:tav>
                                      </p:tavLst>
                                    </p:anim>
                                    <p:anim calcmode="lin" valueType="num">
                                      <p:cBhvr additive="base">
                                        <p:cTn id="40" dur="700" fill="hold"/>
                                        <p:tgtEl>
                                          <p:spTgt spid="114"/>
                                        </p:tgtEl>
                                        <p:attrNameLst>
                                          <p:attrName>ppt_y</p:attrName>
                                        </p:attrNameLst>
                                      </p:cBhvr>
                                      <p:tavLst>
                                        <p:tav tm="0">
                                          <p:val>
                                            <p:strVal val="1+#ppt_h/2"/>
                                          </p:val>
                                        </p:tav>
                                        <p:tav tm="100000">
                                          <p:val>
                                            <p:strVal val="#ppt_y"/>
                                          </p:val>
                                        </p:tav>
                                      </p:tavLst>
                                    </p:anim>
                                  </p:childTnLst>
                                </p:cTn>
                              </p:par>
                            </p:childTnLst>
                          </p:cTn>
                        </p:par>
                        <p:par>
                          <p:cTn id="41" fill="hold">
                            <p:stCondLst>
                              <p:cond delay="4008"/>
                            </p:stCondLst>
                            <p:childTnLst>
                              <p:par>
                                <p:cTn id="42" presetID="0" presetClass="entr" presetSubtype="0" fill="hold" grpId="0" nodeType="afterEffect">
                                  <p:stCondLst>
                                    <p:cond delay="0"/>
                                  </p:stCondLst>
                                  <p:childTnLst>
                                    <p:set>
                                      <p:cBhvr>
                                        <p:cTn id="43" dur="700" fill="hold">
                                          <p:stCondLst>
                                            <p:cond delay="0"/>
                                          </p:stCondLst>
                                        </p:cTn>
                                        <p:tgtEl>
                                          <p:spTgt spid="110"/>
                                        </p:tgtEl>
                                        <p:attrNameLst>
                                          <p:attrName>style.visibility</p:attrName>
                                        </p:attrNameLst>
                                      </p:cBhvr>
                                      <p:to>
                                        <p:strVal val="visible"/>
                                      </p:to>
                                    </p:set>
                                    <p:anim to="" calcmode="lin" valueType="num">
                                      <p:cBhvr>
                                        <p:cTn id="44" dur="700" fill="hold">
                                          <p:stCondLst>
                                            <p:cond delay="0"/>
                                          </p:stCondLst>
                                        </p:cTn>
                                        <p:tgtEl>
                                          <p:spTgt spid="110"/>
                                        </p:tgtEl>
                                        <p:attrNameLst>
                                          <p:attrName>ppt_h</p:attrName>
                                        </p:attrNameLst>
                                      </p:cBhvr>
                                      <p:tavLst>
                                        <p:tav tm="0" fmla="#ppt_h-#ppt_h*((1.5-1.5*$)^3-(1.5-1.5*$)^2)">
                                          <p:val>
                                            <p:strVal val="0"/>
                                          </p:val>
                                        </p:tav>
                                        <p:tav tm="100000">
                                          <p:val>
                                            <p:strVal val="1"/>
                                          </p:val>
                                        </p:tav>
                                      </p:tavLst>
                                    </p:anim>
                                    <p:anim to="" calcmode="lin" valueType="num">
                                      <p:cBhvr>
                                        <p:cTn id="45" dur="700" fill="hold">
                                          <p:stCondLst>
                                            <p:cond delay="0"/>
                                          </p:stCondLst>
                                        </p:cTn>
                                        <p:tgtEl>
                                          <p:spTgt spid="110"/>
                                        </p:tgtEl>
                                        <p:attrNameLst>
                                          <p:attrName>ppt_w</p:attrName>
                                        </p:attrNameLst>
                                      </p:cBhvr>
                                      <p:tavLst>
                                        <p:tav tm="0" fmla="#ppt_w-#ppt_w*((1.5-1.5*$)^3-(1.5-1.5*$)^2)">
                                          <p:val>
                                            <p:strVal val="0"/>
                                          </p:val>
                                        </p:tav>
                                        <p:tav tm="100000">
                                          <p:val>
                                            <p:strVal val="1"/>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 calcmode="lin" valueType="num">
                                      <p:cBhvr additive="base">
                                        <p:cTn id="48" dur="700" fill="hold"/>
                                        <p:tgtEl>
                                          <p:spTgt spid="113"/>
                                        </p:tgtEl>
                                        <p:attrNameLst>
                                          <p:attrName>ppt_x</p:attrName>
                                        </p:attrNameLst>
                                      </p:cBhvr>
                                      <p:tavLst>
                                        <p:tav tm="0">
                                          <p:val>
                                            <p:strVal val="1+#ppt_w/2"/>
                                          </p:val>
                                        </p:tav>
                                        <p:tav tm="100000">
                                          <p:val>
                                            <p:strVal val="#ppt_x"/>
                                          </p:val>
                                        </p:tav>
                                      </p:tavLst>
                                    </p:anim>
                                    <p:anim calcmode="lin" valueType="num">
                                      <p:cBhvr additive="base">
                                        <p:cTn id="49" dur="700" fill="hold"/>
                                        <p:tgtEl>
                                          <p:spTgt spid="1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2" grpId="0" animBg="1"/>
      <p:bldP spid="113" grpId="0"/>
      <p:bldP spid="114" grpId="0"/>
      <p:bldP spid="115" grpId="0"/>
      <p:bldP spid="116" grpId="0" animBg="1"/>
      <p:bldP spid="117" grpId="0"/>
      <p:bldP spid="11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A5C5F00B-C0B5-446E-897E-BC2C9C2FA0B9}"/>
              </a:ext>
            </a:extLst>
          </p:cNvPr>
          <p:cNvSpPr>
            <a:spLocks noGrp="1"/>
          </p:cNvSpPr>
          <p:nvPr>
            <p:ph type="pic" sz="quarter" idx="10"/>
          </p:nvPr>
        </p:nvSpPr>
        <p:spPr/>
      </p:sp>
      <p:sp>
        <p:nvSpPr>
          <p:cNvPr id="3" name="Freeform: Shape 2">
            <a:extLst>
              <a:ext uri="{FF2B5EF4-FFF2-40B4-BE49-F238E27FC236}">
                <a16:creationId xmlns:a16="http://schemas.microsoft.com/office/drawing/2014/main" id="{D6F52202-29C5-4F51-AD23-36F7E5A51A16}"/>
              </a:ext>
            </a:extLst>
          </p:cNvPr>
          <p:cNvSpPr/>
          <p:nvPr/>
        </p:nvSpPr>
        <p:spPr>
          <a:xfrm flipH="1">
            <a:off x="7792202" y="1"/>
            <a:ext cx="2817486" cy="10286998"/>
          </a:xfrm>
          <a:custGeom>
            <a:avLst/>
            <a:gdLst>
              <a:gd name="connsiteX0" fmla="*/ 2134399 w 2817486"/>
              <a:gd name="connsiteY0" fmla="*/ 0 h 10286998"/>
              <a:gd name="connsiteX1" fmla="*/ 2817486 w 2817486"/>
              <a:gd name="connsiteY1" fmla="*/ 0 h 10286998"/>
              <a:gd name="connsiteX2" fmla="*/ 2704778 w 2817486"/>
              <a:gd name="connsiteY2" fmla="*/ 97629 h 10286998"/>
              <a:gd name="connsiteX3" fmla="*/ 471462 w 2817486"/>
              <a:gd name="connsiteY3" fmla="*/ 5143501 h 10286998"/>
              <a:gd name="connsiteX4" fmla="*/ 2704778 w 2817486"/>
              <a:gd name="connsiteY4" fmla="*/ 10189371 h 10286998"/>
              <a:gd name="connsiteX5" fmla="*/ 2817482 w 2817486"/>
              <a:gd name="connsiteY5" fmla="*/ 10286998 h 10286998"/>
              <a:gd name="connsiteX6" fmla="*/ 2134397 w 2817486"/>
              <a:gd name="connsiteY6" fmla="*/ 10286998 h 10286998"/>
              <a:gd name="connsiteX7" fmla="*/ 2127969 w 2817486"/>
              <a:gd name="connsiteY7" fmla="*/ 10280869 h 10286998"/>
              <a:gd name="connsiteX8" fmla="*/ 0 w 2817486"/>
              <a:gd name="connsiteY8" fmla="*/ 5143501 h 10286998"/>
              <a:gd name="connsiteX9" fmla="*/ 2127969 w 2817486"/>
              <a:gd name="connsiteY9" fmla="*/ 6131 h 1028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7486" h="10286998">
                <a:moveTo>
                  <a:pt x="2134399" y="0"/>
                </a:moveTo>
                <a:lnTo>
                  <a:pt x="2817486" y="0"/>
                </a:lnTo>
                <a:lnTo>
                  <a:pt x="2704778" y="97629"/>
                </a:lnTo>
                <a:cubicBezTo>
                  <a:pt x="1332806" y="1344600"/>
                  <a:pt x="471462" y="3143461"/>
                  <a:pt x="471462" y="5143501"/>
                </a:cubicBezTo>
                <a:cubicBezTo>
                  <a:pt x="471462" y="7143539"/>
                  <a:pt x="1332806" y="8942400"/>
                  <a:pt x="2704778" y="10189371"/>
                </a:cubicBezTo>
                <a:lnTo>
                  <a:pt x="2817482" y="10286998"/>
                </a:lnTo>
                <a:lnTo>
                  <a:pt x="2134397" y="10286998"/>
                </a:lnTo>
                <a:lnTo>
                  <a:pt x="2127969" y="10280869"/>
                </a:lnTo>
                <a:cubicBezTo>
                  <a:pt x="813202" y="8966102"/>
                  <a:pt x="0" y="7149768"/>
                  <a:pt x="0" y="5143501"/>
                </a:cubicBezTo>
                <a:cubicBezTo>
                  <a:pt x="0" y="3137233"/>
                  <a:pt x="813202" y="1320898"/>
                  <a:pt x="2127969" y="61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960210F-FD1B-42D8-9BBC-5BEFB68AA538}"/>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04.</a:t>
            </a:r>
          </a:p>
          <a:p>
            <a:pPr>
              <a:spcBef>
                <a:spcPts val="600"/>
              </a:spcBef>
            </a:pPr>
            <a:r>
              <a:rPr lang="en-US" altLang="zh-CN" sz="8000">
                <a:latin typeface="Impact" panose="020B0806030902050204" pitchFamily="34" charset="0"/>
              </a:rPr>
              <a:t>Mockups Layout</a:t>
            </a:r>
          </a:p>
        </p:txBody>
      </p:sp>
      <p:sp>
        <p:nvSpPr>
          <p:cNvPr id="9" name="TextBox 8">
            <a:extLst>
              <a:ext uri="{FF2B5EF4-FFF2-40B4-BE49-F238E27FC236}">
                <a16:creationId xmlns:a16="http://schemas.microsoft.com/office/drawing/2014/main" id="{A970CD6E-C656-31ED-F374-4CA54112C825}"/>
              </a:ext>
            </a:extLst>
          </p:cNvPr>
          <p:cNvSpPr txBox="1"/>
          <p:nvPr/>
        </p:nvSpPr>
        <p:spPr>
          <a:xfrm>
            <a:off x="2790683" y="7142561"/>
            <a:ext cx="5847132" cy="789447"/>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grpSp>
        <p:nvGrpSpPr>
          <p:cNvPr id="6" name="Group 5">
            <a:extLst>
              <a:ext uri="{FF2B5EF4-FFF2-40B4-BE49-F238E27FC236}">
                <a16:creationId xmlns:a16="http://schemas.microsoft.com/office/drawing/2014/main" id="{AB5903C1-9A8B-EE7A-4F9F-4454F97F7689}"/>
              </a:ext>
            </a:extLst>
          </p:cNvPr>
          <p:cNvGrpSpPr/>
          <p:nvPr/>
        </p:nvGrpSpPr>
        <p:grpSpPr>
          <a:xfrm>
            <a:off x="15761971" y="738984"/>
            <a:ext cx="1700528" cy="430887"/>
            <a:chOff x="15761971" y="738984"/>
            <a:chExt cx="1700528" cy="430887"/>
          </a:xfrm>
        </p:grpSpPr>
        <p:sp>
          <p:nvSpPr>
            <p:cNvPr id="7" name="Freeform 25">
              <a:extLst>
                <a:ext uri="{FF2B5EF4-FFF2-40B4-BE49-F238E27FC236}">
                  <a16:creationId xmlns:a16="http://schemas.microsoft.com/office/drawing/2014/main" id="{5350CEFD-F4A3-C86A-14EE-0896EF4690FA}"/>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8" name="TextBox 7">
              <a:extLst>
                <a:ext uri="{FF2B5EF4-FFF2-40B4-BE49-F238E27FC236}">
                  <a16:creationId xmlns:a16="http://schemas.microsoft.com/office/drawing/2014/main" id="{23297ED2-A1D0-8AA4-F5A6-A07E8A0BA7B5}"/>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1251419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childTnLst>
                          </p:cTn>
                        </p:par>
                        <p:par>
                          <p:cTn id="14" fill="hold">
                            <p:stCondLst>
                              <p:cond delay="2088"/>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4E1F5783-6B6B-B1EF-4893-C8DBA99B9483}"/>
              </a:ext>
            </a:extLst>
          </p:cNvPr>
          <p:cNvSpPr>
            <a:spLocks noGrp="1"/>
          </p:cNvSpPr>
          <p:nvPr>
            <p:ph type="pic" sz="quarter" idx="10"/>
          </p:nvPr>
        </p:nvSpPr>
        <p:spPr/>
      </p:sp>
      <p:sp>
        <p:nvSpPr>
          <p:cNvPr id="3" name="Freeform: Shape 2">
            <a:extLst>
              <a:ext uri="{FF2B5EF4-FFF2-40B4-BE49-F238E27FC236}">
                <a16:creationId xmlns:a16="http://schemas.microsoft.com/office/drawing/2014/main" id="{1AB0889E-9647-4890-94DA-B5EDFEA53ED1}"/>
              </a:ext>
            </a:extLst>
          </p:cNvPr>
          <p:cNvSpPr/>
          <p:nvPr/>
        </p:nvSpPr>
        <p:spPr>
          <a:xfrm>
            <a:off x="3997268" y="1"/>
            <a:ext cx="2817486" cy="10286998"/>
          </a:xfrm>
          <a:custGeom>
            <a:avLst/>
            <a:gdLst>
              <a:gd name="connsiteX0" fmla="*/ 2134399 w 2817486"/>
              <a:gd name="connsiteY0" fmla="*/ 0 h 10286998"/>
              <a:gd name="connsiteX1" fmla="*/ 2817486 w 2817486"/>
              <a:gd name="connsiteY1" fmla="*/ 0 h 10286998"/>
              <a:gd name="connsiteX2" fmla="*/ 2704778 w 2817486"/>
              <a:gd name="connsiteY2" fmla="*/ 97629 h 10286998"/>
              <a:gd name="connsiteX3" fmla="*/ 471462 w 2817486"/>
              <a:gd name="connsiteY3" fmla="*/ 5143501 h 10286998"/>
              <a:gd name="connsiteX4" fmla="*/ 2704778 w 2817486"/>
              <a:gd name="connsiteY4" fmla="*/ 10189371 h 10286998"/>
              <a:gd name="connsiteX5" fmla="*/ 2817482 w 2817486"/>
              <a:gd name="connsiteY5" fmla="*/ 10286998 h 10286998"/>
              <a:gd name="connsiteX6" fmla="*/ 2134397 w 2817486"/>
              <a:gd name="connsiteY6" fmla="*/ 10286998 h 10286998"/>
              <a:gd name="connsiteX7" fmla="*/ 2127969 w 2817486"/>
              <a:gd name="connsiteY7" fmla="*/ 10280869 h 10286998"/>
              <a:gd name="connsiteX8" fmla="*/ 0 w 2817486"/>
              <a:gd name="connsiteY8" fmla="*/ 5143501 h 10286998"/>
              <a:gd name="connsiteX9" fmla="*/ 2127969 w 2817486"/>
              <a:gd name="connsiteY9" fmla="*/ 6131 h 1028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7486" h="10286998">
                <a:moveTo>
                  <a:pt x="2134399" y="0"/>
                </a:moveTo>
                <a:lnTo>
                  <a:pt x="2817486" y="0"/>
                </a:lnTo>
                <a:lnTo>
                  <a:pt x="2704778" y="97629"/>
                </a:lnTo>
                <a:cubicBezTo>
                  <a:pt x="1332806" y="1344600"/>
                  <a:pt x="471462" y="3143461"/>
                  <a:pt x="471462" y="5143501"/>
                </a:cubicBezTo>
                <a:cubicBezTo>
                  <a:pt x="471462" y="7143539"/>
                  <a:pt x="1332806" y="8942400"/>
                  <a:pt x="2704778" y="10189371"/>
                </a:cubicBezTo>
                <a:lnTo>
                  <a:pt x="2817482" y="10286998"/>
                </a:lnTo>
                <a:lnTo>
                  <a:pt x="2134397" y="10286998"/>
                </a:lnTo>
                <a:lnTo>
                  <a:pt x="2127969" y="10280869"/>
                </a:lnTo>
                <a:cubicBezTo>
                  <a:pt x="813202" y="8966102"/>
                  <a:pt x="0" y="7149768"/>
                  <a:pt x="0" y="5143501"/>
                </a:cubicBezTo>
                <a:cubicBezTo>
                  <a:pt x="0" y="3137233"/>
                  <a:pt x="813202" y="1320898"/>
                  <a:pt x="2127969" y="61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TextBox 5"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EA70A1C6-BD56-44B9-854D-6E319247D73E}"/>
              </a:ext>
            </a:extLst>
          </p:cNvPr>
          <p:cNvSpPr txBox="1"/>
          <p:nvPr/>
        </p:nvSpPr>
        <p:spPr>
          <a:xfrm flipH="1">
            <a:off x="5916304" y="4081671"/>
            <a:ext cx="4243630" cy="2123658"/>
          </a:xfrm>
          <a:prstGeom prst="rect">
            <a:avLst/>
          </a:prstGeom>
          <a:noFill/>
        </p:spPr>
        <p:txBody>
          <a:bodyPr wrap="square" rtlCol="0">
            <a:spAutoFit/>
          </a:bodyPr>
          <a:lstStyle/>
          <a:p>
            <a:pPr>
              <a:spcBef>
                <a:spcPts val="1200"/>
              </a:spcBef>
            </a:pPr>
            <a:r>
              <a:rPr lang="en-US" altLang="zh-CN" sz="660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rPr>
              <a:t>Table of Contents</a:t>
            </a:r>
            <a:endParaRPr lang="en-US" altLang="zh-CN" sz="23900" dirty="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endParaRPr>
          </a:p>
        </p:txBody>
      </p:sp>
      <p:grpSp>
        <p:nvGrpSpPr>
          <p:cNvPr id="2" name="Group 1">
            <a:extLst>
              <a:ext uri="{FF2B5EF4-FFF2-40B4-BE49-F238E27FC236}">
                <a16:creationId xmlns:a16="http://schemas.microsoft.com/office/drawing/2014/main" id="{6F96DA3C-716C-EEBE-3A30-B66AD237B64C}"/>
              </a:ext>
            </a:extLst>
          </p:cNvPr>
          <p:cNvGrpSpPr/>
          <p:nvPr/>
        </p:nvGrpSpPr>
        <p:grpSpPr>
          <a:xfrm>
            <a:off x="10533480" y="1868295"/>
            <a:ext cx="1059080" cy="1059080"/>
            <a:chOff x="10533480" y="1862921"/>
            <a:chExt cx="1059080" cy="1059080"/>
          </a:xfrm>
        </p:grpSpPr>
        <p:sp>
          <p:nvSpPr>
            <p:cNvPr id="8" name="Rectangle 4">
              <a:extLst>
                <a:ext uri="{FF2B5EF4-FFF2-40B4-BE49-F238E27FC236}">
                  <a16:creationId xmlns:a16="http://schemas.microsoft.com/office/drawing/2014/main" id="{B98098D6-C9A4-466C-AB88-7AE4EEE0D9C5}"/>
                </a:ext>
              </a:extLst>
            </p:cNvPr>
            <p:cNvSpPr/>
            <p:nvPr/>
          </p:nvSpPr>
          <p:spPr>
            <a:xfrm>
              <a:off x="10533480" y="1862921"/>
              <a:ext cx="1059080" cy="1059080"/>
            </a:xfrm>
            <a:prstGeom prst="ellipse">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bg1"/>
                </a:solidFill>
                <a:latin typeface="Impact" panose="020B0806030902050204" pitchFamily="34" charset="0"/>
              </a:endParaRPr>
            </a:p>
          </p:txBody>
        </p:sp>
        <p:sp>
          <p:nvSpPr>
            <p:cNvPr id="9" name="TextBox 8">
              <a:extLst>
                <a:ext uri="{FF2B5EF4-FFF2-40B4-BE49-F238E27FC236}">
                  <a16:creationId xmlns:a16="http://schemas.microsoft.com/office/drawing/2014/main" id="{9065E957-7447-4A05-9CB9-0C2884A6F68A}"/>
                </a:ext>
              </a:extLst>
            </p:cNvPr>
            <p:cNvSpPr txBox="1"/>
            <p:nvPr/>
          </p:nvSpPr>
          <p:spPr>
            <a:xfrm>
              <a:off x="10583413" y="2038518"/>
              <a:ext cx="959215" cy="707886"/>
            </a:xfrm>
            <a:prstGeom prst="rect">
              <a:avLst/>
            </a:prstGeom>
            <a:noFill/>
            <a:effectLst/>
          </p:spPr>
          <p:txBody>
            <a:bodyPr wrap="square" rtlCol="0">
              <a:spAutoFit/>
            </a:bodyPr>
            <a:lstStyle/>
            <a:p>
              <a:pPr algn="ctr"/>
              <a:r>
                <a:rPr lang="en-US" sz="4000">
                  <a:solidFill>
                    <a:schemeClr val="bg1"/>
                  </a:solidFill>
                  <a:latin typeface="Impact" panose="020B0806030902050204" pitchFamily="34" charset="0"/>
                </a:rPr>
                <a:t>01</a:t>
              </a:r>
            </a:p>
          </p:txBody>
        </p:sp>
      </p:grpSp>
      <p:sp>
        <p:nvSpPr>
          <p:cNvPr id="10" name="Rectangle 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02314F84-C354-4A9A-A1F4-C0B44DEE562B}"/>
              </a:ext>
            </a:extLst>
          </p:cNvPr>
          <p:cNvSpPr/>
          <p:nvPr/>
        </p:nvSpPr>
        <p:spPr>
          <a:xfrm>
            <a:off x="11951558" y="1792765"/>
            <a:ext cx="4718988" cy="1210139"/>
          </a:xfrm>
          <a:prstGeom prst="rect">
            <a:avLst/>
          </a:prstGeom>
        </p:spPr>
        <p:txBody>
          <a:bodyPr wrap="square">
            <a:spAutoFit/>
          </a:bodyPr>
          <a:lstStyle/>
          <a:p>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About Us</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grpSp>
        <p:nvGrpSpPr>
          <p:cNvPr id="4" name="Group 3">
            <a:extLst>
              <a:ext uri="{FF2B5EF4-FFF2-40B4-BE49-F238E27FC236}">
                <a16:creationId xmlns:a16="http://schemas.microsoft.com/office/drawing/2014/main" id="{A44F43D3-4CB1-40C7-D671-DB0A020D7334}"/>
              </a:ext>
            </a:extLst>
          </p:cNvPr>
          <p:cNvGrpSpPr/>
          <p:nvPr/>
        </p:nvGrpSpPr>
        <p:grpSpPr>
          <a:xfrm>
            <a:off x="10533480" y="3698738"/>
            <a:ext cx="1059080" cy="1059080"/>
            <a:chOff x="10533480" y="3762263"/>
            <a:chExt cx="1059080" cy="1059080"/>
          </a:xfrm>
        </p:grpSpPr>
        <p:sp>
          <p:nvSpPr>
            <p:cNvPr id="12" name="Rectangle 4">
              <a:extLst>
                <a:ext uri="{FF2B5EF4-FFF2-40B4-BE49-F238E27FC236}">
                  <a16:creationId xmlns:a16="http://schemas.microsoft.com/office/drawing/2014/main" id="{007DC313-8DD2-4690-B27F-16C836ADD449}"/>
                </a:ext>
              </a:extLst>
            </p:cNvPr>
            <p:cNvSpPr/>
            <p:nvPr/>
          </p:nvSpPr>
          <p:spPr>
            <a:xfrm>
              <a:off x="10533480" y="3762263"/>
              <a:ext cx="1059080" cy="1059080"/>
            </a:xfrm>
            <a:prstGeom prst="ellipse">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bg1"/>
                </a:solidFill>
                <a:latin typeface="Impact" panose="020B0806030902050204" pitchFamily="34" charset="0"/>
              </a:endParaRPr>
            </a:p>
          </p:txBody>
        </p:sp>
        <p:sp>
          <p:nvSpPr>
            <p:cNvPr id="13" name="TextBox 12">
              <a:extLst>
                <a:ext uri="{FF2B5EF4-FFF2-40B4-BE49-F238E27FC236}">
                  <a16:creationId xmlns:a16="http://schemas.microsoft.com/office/drawing/2014/main" id="{88328B3E-F6D9-4BD7-BC6F-7623F4A02D0D}"/>
                </a:ext>
              </a:extLst>
            </p:cNvPr>
            <p:cNvSpPr txBox="1"/>
            <p:nvPr/>
          </p:nvSpPr>
          <p:spPr>
            <a:xfrm>
              <a:off x="10583413" y="3937860"/>
              <a:ext cx="959215" cy="707886"/>
            </a:xfrm>
            <a:prstGeom prst="rect">
              <a:avLst/>
            </a:prstGeom>
            <a:noFill/>
            <a:effectLst/>
          </p:spPr>
          <p:txBody>
            <a:bodyPr wrap="square" rtlCol="0">
              <a:spAutoFit/>
            </a:bodyPr>
            <a:lstStyle/>
            <a:p>
              <a:pPr algn="ctr"/>
              <a:r>
                <a:rPr lang="en-US" sz="4000">
                  <a:solidFill>
                    <a:schemeClr val="bg1"/>
                  </a:solidFill>
                  <a:latin typeface="Impact" panose="020B0806030902050204" pitchFamily="34" charset="0"/>
                </a:rPr>
                <a:t>02</a:t>
              </a:r>
            </a:p>
          </p:txBody>
        </p:sp>
      </p:grpSp>
      <p:grpSp>
        <p:nvGrpSpPr>
          <p:cNvPr id="5" name="Group 4">
            <a:extLst>
              <a:ext uri="{FF2B5EF4-FFF2-40B4-BE49-F238E27FC236}">
                <a16:creationId xmlns:a16="http://schemas.microsoft.com/office/drawing/2014/main" id="{A4C2ABBD-3B5F-362A-0F65-34791867966A}"/>
              </a:ext>
            </a:extLst>
          </p:cNvPr>
          <p:cNvGrpSpPr/>
          <p:nvPr/>
        </p:nvGrpSpPr>
        <p:grpSpPr>
          <a:xfrm>
            <a:off x="10533480" y="5529181"/>
            <a:ext cx="1059080" cy="1059080"/>
            <a:chOff x="10533480" y="5465657"/>
            <a:chExt cx="1059080" cy="1059080"/>
          </a:xfrm>
        </p:grpSpPr>
        <p:sp>
          <p:nvSpPr>
            <p:cNvPr id="16" name="Rectangle 4">
              <a:extLst>
                <a:ext uri="{FF2B5EF4-FFF2-40B4-BE49-F238E27FC236}">
                  <a16:creationId xmlns:a16="http://schemas.microsoft.com/office/drawing/2014/main" id="{86F63D9E-57CD-48DF-A01E-0587341F3728}"/>
                </a:ext>
              </a:extLst>
            </p:cNvPr>
            <p:cNvSpPr/>
            <p:nvPr/>
          </p:nvSpPr>
          <p:spPr>
            <a:xfrm>
              <a:off x="10533480" y="5465657"/>
              <a:ext cx="1059080" cy="1059080"/>
            </a:xfrm>
            <a:prstGeom prst="ellipse">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bg1"/>
                </a:solidFill>
                <a:latin typeface="Impact" panose="020B0806030902050204" pitchFamily="34" charset="0"/>
              </a:endParaRPr>
            </a:p>
          </p:txBody>
        </p:sp>
        <p:sp>
          <p:nvSpPr>
            <p:cNvPr id="17" name="TextBox 16">
              <a:extLst>
                <a:ext uri="{FF2B5EF4-FFF2-40B4-BE49-F238E27FC236}">
                  <a16:creationId xmlns:a16="http://schemas.microsoft.com/office/drawing/2014/main" id="{EF8CB5AE-0AF3-4658-96F2-38B6BAA0E11E}"/>
                </a:ext>
              </a:extLst>
            </p:cNvPr>
            <p:cNvSpPr txBox="1"/>
            <p:nvPr/>
          </p:nvSpPr>
          <p:spPr>
            <a:xfrm>
              <a:off x="10583413" y="5641254"/>
              <a:ext cx="959215" cy="707886"/>
            </a:xfrm>
            <a:prstGeom prst="rect">
              <a:avLst/>
            </a:prstGeom>
            <a:noFill/>
          </p:spPr>
          <p:txBody>
            <a:bodyPr wrap="square" rtlCol="0">
              <a:spAutoFit/>
            </a:bodyPr>
            <a:lstStyle/>
            <a:p>
              <a:pPr algn="ctr"/>
              <a:r>
                <a:rPr lang="en-US" sz="4000">
                  <a:solidFill>
                    <a:schemeClr val="bg1"/>
                  </a:solidFill>
                  <a:latin typeface="Impact" panose="020B0806030902050204" pitchFamily="34" charset="0"/>
                </a:rPr>
                <a:t>03</a:t>
              </a:r>
            </a:p>
          </p:txBody>
        </p:sp>
      </p:grpSp>
      <p:grpSp>
        <p:nvGrpSpPr>
          <p:cNvPr id="7" name="Group 6">
            <a:extLst>
              <a:ext uri="{FF2B5EF4-FFF2-40B4-BE49-F238E27FC236}">
                <a16:creationId xmlns:a16="http://schemas.microsoft.com/office/drawing/2014/main" id="{10C51A55-2F9D-6396-6E34-7E94D59D8F56}"/>
              </a:ext>
            </a:extLst>
          </p:cNvPr>
          <p:cNvGrpSpPr/>
          <p:nvPr/>
        </p:nvGrpSpPr>
        <p:grpSpPr>
          <a:xfrm>
            <a:off x="10533480" y="7359623"/>
            <a:ext cx="1059080" cy="1059080"/>
            <a:chOff x="10533480" y="7169050"/>
            <a:chExt cx="1059080" cy="1059080"/>
          </a:xfrm>
        </p:grpSpPr>
        <p:sp>
          <p:nvSpPr>
            <p:cNvPr id="20" name="Rectangle 4">
              <a:extLst>
                <a:ext uri="{FF2B5EF4-FFF2-40B4-BE49-F238E27FC236}">
                  <a16:creationId xmlns:a16="http://schemas.microsoft.com/office/drawing/2014/main" id="{898D6EAC-78C4-4C2B-BC8E-E5F37D8EAEE9}"/>
                </a:ext>
              </a:extLst>
            </p:cNvPr>
            <p:cNvSpPr/>
            <p:nvPr/>
          </p:nvSpPr>
          <p:spPr>
            <a:xfrm>
              <a:off x="10533480" y="7169050"/>
              <a:ext cx="1059080" cy="1059080"/>
            </a:xfrm>
            <a:prstGeom prst="ellipse">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bg1"/>
                </a:solidFill>
                <a:latin typeface="Impact" panose="020B0806030902050204" pitchFamily="34" charset="0"/>
              </a:endParaRPr>
            </a:p>
          </p:txBody>
        </p:sp>
        <p:sp>
          <p:nvSpPr>
            <p:cNvPr id="21" name="TextBox 20">
              <a:extLst>
                <a:ext uri="{FF2B5EF4-FFF2-40B4-BE49-F238E27FC236}">
                  <a16:creationId xmlns:a16="http://schemas.microsoft.com/office/drawing/2014/main" id="{59C6BC96-361B-4B2C-A55D-79B111988D1C}"/>
                </a:ext>
              </a:extLst>
            </p:cNvPr>
            <p:cNvSpPr txBox="1"/>
            <p:nvPr/>
          </p:nvSpPr>
          <p:spPr>
            <a:xfrm>
              <a:off x="10583413" y="7344647"/>
              <a:ext cx="959215" cy="707886"/>
            </a:xfrm>
            <a:prstGeom prst="rect">
              <a:avLst/>
            </a:prstGeom>
            <a:noFill/>
          </p:spPr>
          <p:txBody>
            <a:bodyPr wrap="square" rtlCol="0">
              <a:spAutoFit/>
            </a:bodyPr>
            <a:lstStyle/>
            <a:p>
              <a:pPr algn="ctr"/>
              <a:r>
                <a:rPr lang="en-US" sz="4000">
                  <a:solidFill>
                    <a:schemeClr val="bg1"/>
                  </a:solidFill>
                  <a:latin typeface="Impact" panose="020B0806030902050204" pitchFamily="34" charset="0"/>
                </a:rPr>
                <a:t>04</a:t>
              </a:r>
            </a:p>
          </p:txBody>
        </p:sp>
      </p:grpSp>
      <p:sp>
        <p:nvSpPr>
          <p:cNvPr id="19" name="Rectangle 1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671A197-FDF4-6078-E590-B9B227B52EF1}"/>
              </a:ext>
            </a:extLst>
          </p:cNvPr>
          <p:cNvSpPr/>
          <p:nvPr/>
        </p:nvSpPr>
        <p:spPr>
          <a:xfrm>
            <a:off x="11951558" y="3623208"/>
            <a:ext cx="4718988" cy="1210139"/>
          </a:xfrm>
          <a:prstGeom prst="rect">
            <a:avLst/>
          </a:prstGeom>
        </p:spPr>
        <p:txBody>
          <a:bodyPr wrap="square">
            <a:spAutoFit/>
          </a:bodyPr>
          <a:lstStyle/>
          <a:p>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Our Services</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23" name="Rectangle 2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4B3CF1D1-6DCD-975F-806D-C895FBAD00D9}"/>
              </a:ext>
            </a:extLst>
          </p:cNvPr>
          <p:cNvSpPr/>
          <p:nvPr/>
        </p:nvSpPr>
        <p:spPr>
          <a:xfrm>
            <a:off x="11951558" y="5453651"/>
            <a:ext cx="4718988" cy="1210139"/>
          </a:xfrm>
          <a:prstGeom prst="rect">
            <a:avLst/>
          </a:prstGeom>
        </p:spPr>
        <p:txBody>
          <a:bodyPr wrap="square">
            <a:spAutoFit/>
          </a:bodyPr>
          <a:lstStyle/>
          <a:p>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Our Clients</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25" name="Rectangle 2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20CF7655-DEEE-21D0-4920-0874C53F8163}"/>
              </a:ext>
            </a:extLst>
          </p:cNvPr>
          <p:cNvSpPr/>
          <p:nvPr/>
        </p:nvSpPr>
        <p:spPr>
          <a:xfrm>
            <a:off x="11951558" y="7284095"/>
            <a:ext cx="4718988" cy="1210139"/>
          </a:xfrm>
          <a:prstGeom prst="rect">
            <a:avLst/>
          </a:prstGeom>
        </p:spPr>
        <p:txBody>
          <a:bodyPr wrap="square">
            <a:spAutoFit/>
          </a:bodyPr>
          <a:lstStyle/>
          <a:p>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Projects</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22" name="TextBox 21">
            <a:extLst>
              <a:ext uri="{FF2B5EF4-FFF2-40B4-BE49-F238E27FC236}">
                <a16:creationId xmlns:a16="http://schemas.microsoft.com/office/drawing/2014/main" id="{CF31CF99-CDAF-3246-C9E4-8740A430E6D7}"/>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065"/>
                            </p:stCondLst>
                            <p:childTnLst>
                              <p:par>
                                <p:cTn id="15" presetID="53" presetClass="entr" presetSubtype="16"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Effect transition="in" filter="fade">
                                      <p:cBhvr>
                                        <p:cTn id="19" dur="1000"/>
                                        <p:tgtEl>
                                          <p:spTgt spid="2"/>
                                        </p:tgtEl>
                                      </p:cBhvr>
                                    </p:animEffect>
                                  </p:childTnLst>
                                </p:cTn>
                              </p:par>
                              <p:par>
                                <p:cTn id="20" presetID="2" presetClass="entr" presetSubtype="2" decel="10000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1000" fill="hold"/>
                                        <p:tgtEl>
                                          <p:spTgt spid="10"/>
                                        </p:tgtEl>
                                        <p:attrNameLst>
                                          <p:attrName>ppt_x</p:attrName>
                                        </p:attrNameLst>
                                      </p:cBhvr>
                                      <p:tavLst>
                                        <p:tav tm="0">
                                          <p:val>
                                            <p:strVal val="1+#ppt_w/2"/>
                                          </p:val>
                                        </p:tav>
                                        <p:tav tm="100000">
                                          <p:val>
                                            <p:strVal val="#ppt_x"/>
                                          </p:val>
                                        </p:tav>
                                      </p:tavLst>
                                    </p:anim>
                                    <p:anim calcmode="lin" valueType="num">
                                      <p:cBhvr additive="base">
                                        <p:cTn id="23" dur="10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3065"/>
                            </p:stCondLst>
                            <p:childTnLst>
                              <p:par>
                                <p:cTn id="25" presetID="53" presetClass="entr" presetSubtype="16"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1000" fill="hold"/>
                                        <p:tgtEl>
                                          <p:spTgt spid="4"/>
                                        </p:tgtEl>
                                        <p:attrNameLst>
                                          <p:attrName>ppt_w</p:attrName>
                                        </p:attrNameLst>
                                      </p:cBhvr>
                                      <p:tavLst>
                                        <p:tav tm="0">
                                          <p:val>
                                            <p:fltVal val="0"/>
                                          </p:val>
                                        </p:tav>
                                        <p:tav tm="100000">
                                          <p:val>
                                            <p:strVal val="#ppt_w"/>
                                          </p:val>
                                        </p:tav>
                                      </p:tavLst>
                                    </p:anim>
                                    <p:anim calcmode="lin" valueType="num">
                                      <p:cBhvr>
                                        <p:cTn id="28" dur="1000" fill="hold"/>
                                        <p:tgtEl>
                                          <p:spTgt spid="4"/>
                                        </p:tgtEl>
                                        <p:attrNameLst>
                                          <p:attrName>ppt_h</p:attrName>
                                        </p:attrNameLst>
                                      </p:cBhvr>
                                      <p:tavLst>
                                        <p:tav tm="0">
                                          <p:val>
                                            <p:fltVal val="0"/>
                                          </p:val>
                                        </p:tav>
                                        <p:tav tm="100000">
                                          <p:val>
                                            <p:strVal val="#ppt_h"/>
                                          </p:val>
                                        </p:tav>
                                      </p:tavLst>
                                    </p:anim>
                                    <p:animEffect transition="in" filter="fade">
                                      <p:cBhvr>
                                        <p:cTn id="29" dur="1000"/>
                                        <p:tgtEl>
                                          <p:spTgt spid="4"/>
                                        </p:tgtEl>
                                      </p:cBhvr>
                                    </p:animEffect>
                                  </p:childTnLst>
                                </p:cTn>
                              </p:par>
                              <p:par>
                                <p:cTn id="30" presetID="2" presetClass="entr" presetSubtype="2" decel="100000"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1000" fill="hold"/>
                                        <p:tgtEl>
                                          <p:spTgt spid="19"/>
                                        </p:tgtEl>
                                        <p:attrNameLst>
                                          <p:attrName>ppt_x</p:attrName>
                                        </p:attrNameLst>
                                      </p:cBhvr>
                                      <p:tavLst>
                                        <p:tav tm="0">
                                          <p:val>
                                            <p:strVal val="1+#ppt_w/2"/>
                                          </p:val>
                                        </p:tav>
                                        <p:tav tm="100000">
                                          <p:val>
                                            <p:strVal val="#ppt_x"/>
                                          </p:val>
                                        </p:tav>
                                      </p:tavLst>
                                    </p:anim>
                                    <p:anim calcmode="lin" valueType="num">
                                      <p:cBhvr additive="base">
                                        <p:cTn id="33" dur="1000" fill="hold"/>
                                        <p:tgtEl>
                                          <p:spTgt spid="19"/>
                                        </p:tgtEl>
                                        <p:attrNameLst>
                                          <p:attrName>ppt_y</p:attrName>
                                        </p:attrNameLst>
                                      </p:cBhvr>
                                      <p:tavLst>
                                        <p:tav tm="0">
                                          <p:val>
                                            <p:strVal val="#ppt_y"/>
                                          </p:val>
                                        </p:tav>
                                        <p:tav tm="100000">
                                          <p:val>
                                            <p:strVal val="#ppt_y"/>
                                          </p:val>
                                        </p:tav>
                                      </p:tavLst>
                                    </p:anim>
                                  </p:childTnLst>
                                </p:cTn>
                              </p:par>
                            </p:childTnLst>
                          </p:cTn>
                        </p:par>
                        <p:par>
                          <p:cTn id="34" fill="hold">
                            <p:stCondLst>
                              <p:cond delay="4065"/>
                            </p:stCondLst>
                            <p:childTnLst>
                              <p:par>
                                <p:cTn id="35" presetID="53" presetClass="entr" presetSubtype="16"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1000" fill="hold"/>
                                        <p:tgtEl>
                                          <p:spTgt spid="5"/>
                                        </p:tgtEl>
                                        <p:attrNameLst>
                                          <p:attrName>ppt_w</p:attrName>
                                        </p:attrNameLst>
                                      </p:cBhvr>
                                      <p:tavLst>
                                        <p:tav tm="0">
                                          <p:val>
                                            <p:fltVal val="0"/>
                                          </p:val>
                                        </p:tav>
                                        <p:tav tm="100000">
                                          <p:val>
                                            <p:strVal val="#ppt_w"/>
                                          </p:val>
                                        </p:tav>
                                      </p:tavLst>
                                    </p:anim>
                                    <p:anim calcmode="lin" valueType="num">
                                      <p:cBhvr>
                                        <p:cTn id="38" dur="1000" fill="hold"/>
                                        <p:tgtEl>
                                          <p:spTgt spid="5"/>
                                        </p:tgtEl>
                                        <p:attrNameLst>
                                          <p:attrName>ppt_h</p:attrName>
                                        </p:attrNameLst>
                                      </p:cBhvr>
                                      <p:tavLst>
                                        <p:tav tm="0">
                                          <p:val>
                                            <p:fltVal val="0"/>
                                          </p:val>
                                        </p:tav>
                                        <p:tav tm="100000">
                                          <p:val>
                                            <p:strVal val="#ppt_h"/>
                                          </p:val>
                                        </p:tav>
                                      </p:tavLst>
                                    </p:anim>
                                    <p:animEffect transition="in" filter="fade">
                                      <p:cBhvr>
                                        <p:cTn id="39" dur="1000"/>
                                        <p:tgtEl>
                                          <p:spTgt spid="5"/>
                                        </p:tgtEl>
                                      </p:cBhvr>
                                    </p:animEffect>
                                  </p:childTnLst>
                                </p:cTn>
                              </p:par>
                              <p:par>
                                <p:cTn id="40" presetID="2" presetClass="entr" presetSubtype="2" decel="100000"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 calcmode="lin" valueType="num">
                                      <p:cBhvr additive="base">
                                        <p:cTn id="42" dur="1000" fill="hold"/>
                                        <p:tgtEl>
                                          <p:spTgt spid="23"/>
                                        </p:tgtEl>
                                        <p:attrNameLst>
                                          <p:attrName>ppt_x</p:attrName>
                                        </p:attrNameLst>
                                      </p:cBhvr>
                                      <p:tavLst>
                                        <p:tav tm="0">
                                          <p:val>
                                            <p:strVal val="1+#ppt_w/2"/>
                                          </p:val>
                                        </p:tav>
                                        <p:tav tm="100000">
                                          <p:val>
                                            <p:strVal val="#ppt_x"/>
                                          </p:val>
                                        </p:tav>
                                      </p:tavLst>
                                    </p:anim>
                                    <p:anim calcmode="lin" valueType="num">
                                      <p:cBhvr additive="base">
                                        <p:cTn id="43" dur="1000" fill="hold"/>
                                        <p:tgtEl>
                                          <p:spTgt spid="23"/>
                                        </p:tgtEl>
                                        <p:attrNameLst>
                                          <p:attrName>ppt_y</p:attrName>
                                        </p:attrNameLst>
                                      </p:cBhvr>
                                      <p:tavLst>
                                        <p:tav tm="0">
                                          <p:val>
                                            <p:strVal val="#ppt_y"/>
                                          </p:val>
                                        </p:tav>
                                        <p:tav tm="100000">
                                          <p:val>
                                            <p:strVal val="#ppt_y"/>
                                          </p:val>
                                        </p:tav>
                                      </p:tavLst>
                                    </p:anim>
                                  </p:childTnLst>
                                </p:cTn>
                              </p:par>
                            </p:childTnLst>
                          </p:cTn>
                        </p:par>
                        <p:par>
                          <p:cTn id="44" fill="hold">
                            <p:stCondLst>
                              <p:cond delay="5065"/>
                            </p:stCondLst>
                            <p:childTnLst>
                              <p:par>
                                <p:cTn id="45" presetID="53" presetClass="entr" presetSubtype="1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p:cTn id="47" dur="1000" fill="hold"/>
                                        <p:tgtEl>
                                          <p:spTgt spid="7"/>
                                        </p:tgtEl>
                                        <p:attrNameLst>
                                          <p:attrName>ppt_w</p:attrName>
                                        </p:attrNameLst>
                                      </p:cBhvr>
                                      <p:tavLst>
                                        <p:tav tm="0">
                                          <p:val>
                                            <p:fltVal val="0"/>
                                          </p:val>
                                        </p:tav>
                                        <p:tav tm="100000">
                                          <p:val>
                                            <p:strVal val="#ppt_w"/>
                                          </p:val>
                                        </p:tav>
                                      </p:tavLst>
                                    </p:anim>
                                    <p:anim calcmode="lin" valueType="num">
                                      <p:cBhvr>
                                        <p:cTn id="48" dur="1000" fill="hold"/>
                                        <p:tgtEl>
                                          <p:spTgt spid="7"/>
                                        </p:tgtEl>
                                        <p:attrNameLst>
                                          <p:attrName>ppt_h</p:attrName>
                                        </p:attrNameLst>
                                      </p:cBhvr>
                                      <p:tavLst>
                                        <p:tav tm="0">
                                          <p:val>
                                            <p:fltVal val="0"/>
                                          </p:val>
                                        </p:tav>
                                        <p:tav tm="100000">
                                          <p:val>
                                            <p:strVal val="#ppt_h"/>
                                          </p:val>
                                        </p:tav>
                                      </p:tavLst>
                                    </p:anim>
                                    <p:animEffect transition="in" filter="fade">
                                      <p:cBhvr>
                                        <p:cTn id="49" dur="1000"/>
                                        <p:tgtEl>
                                          <p:spTgt spid="7"/>
                                        </p:tgtEl>
                                      </p:cBhvr>
                                    </p:animEffect>
                                  </p:childTnLst>
                                </p:cTn>
                              </p:par>
                              <p:par>
                                <p:cTn id="50" presetID="2" presetClass="entr" presetSubtype="2"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1+#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p:bldP spid="10" grpId="0"/>
      <p:bldP spid="19" grpId="0"/>
      <p:bldP spid="23" grpId="0"/>
      <p:bldP spid="2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descr="Image">
            <a:extLst>
              <a:ext uri="{FF2B5EF4-FFF2-40B4-BE49-F238E27FC236}">
                <a16:creationId xmlns:a16="http://schemas.microsoft.com/office/drawing/2014/main" id="{F5C269DA-05F5-405F-BA7B-5101F204B40F}"/>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7033845"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4" name="TextBox 3">
            <a:extLst>
              <a:ext uri="{FF2B5EF4-FFF2-40B4-BE49-F238E27FC236}">
                <a16:creationId xmlns:a16="http://schemas.microsoft.com/office/drawing/2014/main" id="{311C2CEF-B781-4D43-937F-A95E154FD36E}"/>
              </a:ext>
            </a:extLst>
          </p:cNvPr>
          <p:cNvSpPr txBox="1"/>
          <p:nvPr/>
        </p:nvSpPr>
        <p:spPr>
          <a:xfrm>
            <a:off x="1752600" y="4174004"/>
            <a:ext cx="478536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Smartphone Mockup</a:t>
            </a:r>
            <a:endParaRPr lang="en-US" sz="6000" b="0">
              <a:latin typeface="Impact" panose="020B0806030902050204" pitchFamily="34" charset="0"/>
            </a:endParaRPr>
          </a:p>
        </p:txBody>
      </p:sp>
      <p:sp>
        <p:nvSpPr>
          <p:cNvPr id="5"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299AD31-AF71-4CC5-8230-63B95EC4F97B}"/>
              </a:ext>
            </a:extLst>
          </p:cNvPr>
          <p:cNvSpPr/>
          <p:nvPr/>
        </p:nvSpPr>
        <p:spPr>
          <a:xfrm>
            <a:off x="12700567" y="2805518"/>
            <a:ext cx="4398713" cy="2677271"/>
          </a:xfrm>
          <a:prstGeom prst="rect">
            <a:avLst/>
          </a:prstGeom>
        </p:spPr>
        <p:txBody>
          <a:bodyPr wrap="square">
            <a:spAutoFit/>
          </a:bodyPr>
          <a:lstStyle/>
          <a:p>
            <a:pPr eaLnBrk="1" fontAlgn="auto" hangingPunct="1">
              <a:spcBef>
                <a:spcPts val="1200"/>
              </a:spcBef>
              <a:spcAft>
                <a:spcPts val="0"/>
              </a:spcAft>
              <a:defRPr/>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Simplicity</a:t>
            </a:r>
          </a:p>
          <a:p>
            <a:pPr>
              <a:lnSpc>
                <a:spcPct val="150000"/>
              </a:lnSpc>
              <a:spcBef>
                <a:spcPts val="1200"/>
              </a:spcBef>
              <a:defRP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a:t>
            </a:r>
          </a:p>
          <a:p>
            <a:pPr>
              <a:lnSpc>
                <a:spcPct val="150000"/>
              </a:lnSpc>
              <a:spcBef>
                <a:spcPts val="1200"/>
              </a:spcBef>
              <a:defRP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TextBox 5">
            <a:extLst>
              <a:ext uri="{FF2B5EF4-FFF2-40B4-BE49-F238E27FC236}">
                <a16:creationId xmlns:a16="http://schemas.microsoft.com/office/drawing/2014/main" id="{DE501816-F94A-4987-B049-CBF2411F9488}"/>
              </a:ext>
            </a:extLst>
          </p:cNvPr>
          <p:cNvSpPr txBox="1"/>
          <p:nvPr/>
        </p:nvSpPr>
        <p:spPr>
          <a:xfrm>
            <a:off x="12682530" y="5980946"/>
            <a:ext cx="4398713" cy="1808059"/>
          </a:xfrm>
          <a:prstGeom prst="rect">
            <a:avLst/>
          </a:prstGeom>
          <a:noFill/>
        </p:spPr>
        <p:txBody>
          <a:bodyPr wrap="square">
            <a:spAutoFit/>
          </a:bodyPr>
          <a:lstStyle/>
          <a:p>
            <a:pPr marL="457200" indent="-457200">
              <a:lnSpc>
                <a:spcPct val="150000"/>
              </a:lnSpc>
              <a:spcBef>
                <a:spcPts val="1200"/>
              </a:spcBef>
              <a:buClr>
                <a:schemeClr val="accent1"/>
              </a:buClr>
              <a:buFont typeface="Arial" panose="020B0604020202020204" pitchFamily="34" charset="0"/>
              <a:buChar char="•"/>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Lorem ipsum dolor sit amet;</a:t>
            </a:r>
          </a:p>
          <a:p>
            <a:pPr marL="457200" indent="-457200">
              <a:lnSpc>
                <a:spcPct val="150000"/>
              </a:lnSpc>
              <a:spcBef>
                <a:spcPts val="1200"/>
              </a:spcBef>
              <a:buClr>
                <a:schemeClr val="accent1"/>
              </a:buClr>
              <a:buFont typeface="Arial" panose="020B0604020202020204" pitchFamily="34" charset="0"/>
              <a:buChar char="•"/>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feugiat delicata liberavisse id cum</a:t>
            </a:r>
            <a:r>
              <a:rPr lang="en-US" altLang="zh-CN" sz="1400">
                <a:solidFill>
                  <a:schemeClr val="tx1">
                    <a:lumMod val="85000"/>
                    <a:lumOff val="15000"/>
                  </a:schemeClr>
                </a:solidFill>
                <a:latin typeface="+mj-lt"/>
                <a:ea typeface="Lato Light" panose="020F0502020204030203" pitchFamily="34" charset="0"/>
                <a:cs typeface="Lato Light" panose="020F0502020204030203" pitchFamily="34" charset="0"/>
              </a:rPr>
              <a:t> </a:t>
            </a: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No quo; </a:t>
            </a:r>
          </a:p>
          <a:p>
            <a:pPr marL="457200" indent="-457200">
              <a:lnSpc>
                <a:spcPct val="150000"/>
              </a:lnSpc>
              <a:spcBef>
                <a:spcPts val="1200"/>
              </a:spcBef>
              <a:buClr>
                <a:schemeClr val="accent1"/>
              </a:buClr>
              <a:buFont typeface="Arial" panose="020B0604020202020204" pitchFamily="34" charset="0"/>
              <a:buChar char="•"/>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maiorum intelleget;</a:t>
            </a:r>
          </a:p>
          <a:p>
            <a:pPr marL="457200" indent="-457200">
              <a:lnSpc>
                <a:spcPct val="150000"/>
              </a:lnSpc>
              <a:spcBef>
                <a:spcPts val="1200"/>
              </a:spcBef>
              <a:buClr>
                <a:schemeClr val="accent1"/>
              </a:buClr>
              <a:buFont typeface="Arial" panose="020B0604020202020204" pitchFamily="34" charset="0"/>
              <a:buChar char="•"/>
              <a:defRPr/>
            </a:pPr>
            <a:r>
              <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rPr>
              <a:t>Mea cu case ludus integre</a:t>
            </a:r>
            <a:r>
              <a:rPr lang="en-US" altLang="zh-CN" sz="1400">
                <a:solidFill>
                  <a:schemeClr val="tx1">
                    <a:lumMod val="85000"/>
                    <a:lumOff val="15000"/>
                  </a:schemeClr>
                </a:solidFill>
                <a:latin typeface="+mj-lt"/>
                <a:ea typeface="Lato Light" panose="020F0502020204030203" pitchFamily="34" charset="0"/>
                <a:cs typeface="Lato Light" panose="020F0502020204030203" pitchFamily="34" charset="0"/>
              </a:rPr>
              <a:t>.</a:t>
            </a:r>
            <a:endParaRPr lang="es-ES" altLang="zh-CN" sz="1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 name="Picture Placeholder 1">
            <a:extLst>
              <a:ext uri="{FF2B5EF4-FFF2-40B4-BE49-F238E27FC236}">
                <a16:creationId xmlns:a16="http://schemas.microsoft.com/office/drawing/2014/main" id="{8DD1A7B0-6101-13AC-4D73-158F5CDF7453}"/>
              </a:ext>
            </a:extLst>
          </p:cNvPr>
          <p:cNvSpPr>
            <a:spLocks noGrp="1"/>
          </p:cNvSpPr>
          <p:nvPr>
            <p:ph type="pic" sz="quarter" idx="10"/>
          </p:nvPr>
        </p:nvSpPr>
        <p:spPr/>
      </p:sp>
    </p:spTree>
    <p:extLst>
      <p:ext uri="{BB962C8B-B14F-4D97-AF65-F5344CB8AC3E}">
        <p14:creationId xmlns:p14="http://schemas.microsoft.com/office/powerpoint/2010/main" val="3051063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par>
                                <p:cTn id="9" presetID="2" presetClass="entr" presetSubtype="4"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88"/>
                            </p:stCondLst>
                            <p:childTnLst>
                              <p:par>
                                <p:cTn id="14" presetID="10"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par>
                                <p:cTn id="17" presetID="2" presetClass="entr" presetSubtype="2"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tgtEl>
                                          <p:spTgt spid="5"/>
                                        </p:tgtEl>
                                        <p:attrNameLst>
                                          <p:attrName>ppt_x</p:attrName>
                                        </p:attrNameLst>
                                      </p:cBhvr>
                                      <p:tavLst>
                                        <p:tav tm="0">
                                          <p:val>
                                            <p:strVal val="1+#ppt_w/2"/>
                                          </p:val>
                                        </p:tav>
                                        <p:tav tm="100000">
                                          <p:val>
                                            <p:strVal val="#ppt_x"/>
                                          </p:val>
                                        </p:tav>
                                      </p:tavLst>
                                    </p:anim>
                                    <p:anim calcmode="lin" valueType="num">
                                      <p:cBhvr additive="base">
                                        <p:cTn id="20" dur="1000" fill="hold"/>
                                        <p:tgtEl>
                                          <p:spTgt spid="5"/>
                                        </p:tgtEl>
                                        <p:attrNameLst>
                                          <p:attrName>ppt_y</p:attrName>
                                        </p:attrNameLst>
                                      </p:cBhvr>
                                      <p:tavLst>
                                        <p:tav tm="0">
                                          <p:val>
                                            <p:strVal val="#ppt_y"/>
                                          </p:val>
                                        </p:tav>
                                        <p:tav tm="100000">
                                          <p:val>
                                            <p:strVal val="#ppt_y"/>
                                          </p:val>
                                        </p:tav>
                                      </p:tavLst>
                                    </p:anim>
                                  </p:childTnLst>
                                </p:cTn>
                              </p:par>
                            </p:childTnLst>
                          </p:cTn>
                        </p:par>
                        <p:par>
                          <p:cTn id="21" fill="hold">
                            <p:stCondLst>
                              <p:cond delay="2088"/>
                            </p:stCondLst>
                            <p:childTnLst>
                              <p:par>
                                <p:cTn id="22" presetID="2" presetClass="entr" presetSubtype="4" decel="100000" fill="hold" grpId="0" nodeType="after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additive="base">
                                        <p:cTn id="24"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6">
                                            <p:txEl>
                                              <p:pRg st="0" end="0"/>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100"/>
                                  </p:stCondLst>
                                  <p:childTnLst>
                                    <p:set>
                                      <p:cBhvr>
                                        <p:cTn id="27" dur="1" fill="hold">
                                          <p:stCondLst>
                                            <p:cond delay="0"/>
                                          </p:stCondLst>
                                        </p:cTn>
                                        <p:tgtEl>
                                          <p:spTgt spid="6">
                                            <p:txEl>
                                              <p:pRg st="1" end="1"/>
                                            </p:txEl>
                                          </p:spTgt>
                                        </p:tgtEl>
                                        <p:attrNameLst>
                                          <p:attrName>style.visibility</p:attrName>
                                        </p:attrNameLst>
                                      </p:cBhvr>
                                      <p:to>
                                        <p:strVal val="visible"/>
                                      </p:to>
                                    </p:set>
                                    <p:anim calcmode="lin" valueType="num">
                                      <p:cBhvr additive="base">
                                        <p:cTn id="28"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6">
                                            <p:txEl>
                                              <p:pRg st="1" end="1"/>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200"/>
                                  </p:stCondLst>
                                  <p:childTnLst>
                                    <p:set>
                                      <p:cBhvr>
                                        <p:cTn id="31" dur="1" fill="hold">
                                          <p:stCondLst>
                                            <p:cond delay="0"/>
                                          </p:stCondLst>
                                        </p:cTn>
                                        <p:tgtEl>
                                          <p:spTgt spid="6">
                                            <p:txEl>
                                              <p:pRg st="2" end="2"/>
                                            </p:txEl>
                                          </p:spTgt>
                                        </p:tgtEl>
                                        <p:attrNameLst>
                                          <p:attrName>style.visibility</p:attrName>
                                        </p:attrNameLst>
                                      </p:cBhvr>
                                      <p:to>
                                        <p:strVal val="visible"/>
                                      </p:to>
                                    </p:set>
                                    <p:anim calcmode="lin" valueType="num">
                                      <p:cBhvr additive="base">
                                        <p:cTn id="32"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6">
                                            <p:txEl>
                                              <p:pRg st="2" end="2"/>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300"/>
                                  </p:stCondLst>
                                  <p:childTnLst>
                                    <p:set>
                                      <p:cBhvr>
                                        <p:cTn id="35" dur="1" fill="hold">
                                          <p:stCondLst>
                                            <p:cond delay="0"/>
                                          </p:stCondLst>
                                        </p:cTn>
                                        <p:tgtEl>
                                          <p:spTgt spid="6">
                                            <p:txEl>
                                              <p:pRg st="3" end="3"/>
                                            </p:txEl>
                                          </p:spTgt>
                                        </p:tgtEl>
                                        <p:attrNameLst>
                                          <p:attrName>style.visibility</p:attrName>
                                        </p:attrNameLst>
                                      </p:cBhvr>
                                      <p:to>
                                        <p:strVal val="visible"/>
                                      </p:to>
                                    </p:set>
                                    <p:anim calcmode="lin" valueType="num">
                                      <p:cBhvr additive="base">
                                        <p:cTn id="36"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37" dur="10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uiExpand="1"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A0BBA636-4423-4AD7-3B2F-F24BC2916F3B}"/>
              </a:ext>
            </a:extLst>
          </p:cNvPr>
          <p:cNvSpPr>
            <a:spLocks noGrp="1"/>
          </p:cNvSpPr>
          <p:nvPr>
            <p:ph type="pic" sz="quarter" idx="10"/>
          </p:nvPr>
        </p:nvSpPr>
        <p:spPr/>
      </p:sp>
      <p:grpSp>
        <p:nvGrpSpPr>
          <p:cNvPr id="3" name="Group 2">
            <a:extLst>
              <a:ext uri="{FF2B5EF4-FFF2-40B4-BE49-F238E27FC236}">
                <a16:creationId xmlns:a16="http://schemas.microsoft.com/office/drawing/2014/main" id="{EDDD1C9A-CCE1-4CFF-9B0A-A5FBB7CCF9AB}"/>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E8BD4C60-BB7F-448A-AE01-3549F4A6FB6F}"/>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B8AB5196-78C0-42FE-8CA7-602DCE790FE9}"/>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9B795375-F0C7-4943-BFBC-7F1B3BBD620A}"/>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89705A0A-364A-4C3A-AD30-A707B5C26670}"/>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716EC0AB-35C3-4945-8A82-7D6116B97699}"/>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6ACEE520-9A0C-49E3-83FB-261BBCD6C5A8}"/>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262CAE59-5FD8-461A-97AC-4D4E6102F6B2}"/>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75321934-A82D-4714-B4F7-5D30075F9D88}"/>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85860234-3712-4F01-8CFC-6903DB8CCCE2}"/>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F309DF5A-2622-41CF-989A-3346477FAFBD}"/>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270F4AA6-D236-4539-BB79-12CB701F74E0}"/>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BD735FF9-5596-4415-A0E5-39D40BB59607}"/>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Tablet Mockups</a:t>
            </a:r>
            <a:endParaRPr lang="en-US" sz="6000" b="0">
              <a:latin typeface="Impact" panose="020B0806030902050204" pitchFamily="34" charset="0"/>
            </a:endParaRP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3099D97-756C-452F-963B-6C30F0AA8567}"/>
              </a:ext>
            </a:extLst>
          </p:cNvPr>
          <p:cNvSpPr/>
          <p:nvPr/>
        </p:nvSpPr>
        <p:spPr>
          <a:xfrm>
            <a:off x="17606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3176622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4F0F3AD-0F0F-49EB-A0D4-3E0207D667E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6" name="TextBox 5">
            <a:extLst>
              <a:ext uri="{FF2B5EF4-FFF2-40B4-BE49-F238E27FC236}">
                <a16:creationId xmlns:a16="http://schemas.microsoft.com/office/drawing/2014/main" id="{198A44C7-4349-4E41-AE71-A49E22696F3D}"/>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Notebook Mockups</a:t>
            </a:r>
            <a:endParaRPr lang="en-US" sz="6000" b="0">
              <a:latin typeface="Impact" panose="020B0806030902050204"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589AB29-422D-4CA1-BB4C-4E3ED9F63728}"/>
              </a:ext>
            </a:extLst>
          </p:cNvPr>
          <p:cNvSpPr/>
          <p:nvPr/>
        </p:nvSpPr>
        <p:spPr>
          <a:xfrm>
            <a:off x="111332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2" name="Picture Placeholder 1">
            <a:extLst>
              <a:ext uri="{FF2B5EF4-FFF2-40B4-BE49-F238E27FC236}">
                <a16:creationId xmlns:a16="http://schemas.microsoft.com/office/drawing/2014/main" id="{9200E221-4D1C-12CC-6CAD-CA745FC08D18}"/>
              </a:ext>
            </a:extLst>
          </p:cNvPr>
          <p:cNvSpPr>
            <a:spLocks noGrp="1"/>
          </p:cNvSpPr>
          <p:nvPr>
            <p:ph type="pic" sz="quarter" idx="10"/>
          </p:nvPr>
        </p:nvSpPr>
        <p:spPr/>
      </p:sp>
    </p:spTree>
    <p:extLst>
      <p:ext uri="{BB962C8B-B14F-4D97-AF65-F5344CB8AC3E}">
        <p14:creationId xmlns:p14="http://schemas.microsoft.com/office/powerpoint/2010/main" val="350331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6"/>
                                        </p:tgtEl>
                                        <p:attrNameLst>
                                          <p:attrName>style.visibility</p:attrName>
                                        </p:attrNameLst>
                                      </p:cBhvr>
                                      <p:to>
                                        <p:strVal val="visible"/>
                                      </p:to>
                                    </p:set>
                                    <p:anim to="" calcmode="lin" valueType="num">
                                      <p:cBhvr>
                                        <p:cTn id="15"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6"/>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10CC9015-6C82-EEA4-B990-973A797EEDDC}"/>
              </a:ext>
            </a:extLst>
          </p:cNvPr>
          <p:cNvSpPr>
            <a:spLocks noGrp="1"/>
          </p:cNvSpPr>
          <p:nvPr>
            <p:ph type="pic" sz="quarter" idx="10"/>
          </p:nvPr>
        </p:nvSpPr>
        <p:spPr/>
      </p:sp>
      <p:grpSp>
        <p:nvGrpSpPr>
          <p:cNvPr id="4" name="Group 3">
            <a:extLst>
              <a:ext uri="{FF2B5EF4-FFF2-40B4-BE49-F238E27FC236}">
                <a16:creationId xmlns:a16="http://schemas.microsoft.com/office/drawing/2014/main" id="{AD7B55C1-B005-0726-7D90-ECE0887397EE}"/>
              </a:ext>
            </a:extLst>
          </p:cNvPr>
          <p:cNvGrpSpPr/>
          <p:nvPr/>
        </p:nvGrpSpPr>
        <p:grpSpPr>
          <a:xfrm>
            <a:off x="1855803" y="-2121837"/>
            <a:ext cx="14530674" cy="14530674"/>
            <a:chOff x="1855803" y="-2121837"/>
            <a:chExt cx="14530674" cy="14530674"/>
          </a:xfrm>
        </p:grpSpPr>
        <p:sp>
          <p:nvSpPr>
            <p:cNvPr id="32" name="Oval 31">
              <a:extLst>
                <a:ext uri="{FF2B5EF4-FFF2-40B4-BE49-F238E27FC236}">
                  <a16:creationId xmlns:a16="http://schemas.microsoft.com/office/drawing/2014/main" id="{9206D1CD-C8D1-407D-BC20-2C12B216A508}"/>
                </a:ext>
              </a:extLst>
            </p:cNvPr>
            <p:cNvSpPr/>
            <p:nvPr/>
          </p:nvSpPr>
          <p:spPr>
            <a:xfrm>
              <a:off x="1855803" y="-2121837"/>
              <a:ext cx="14530674" cy="1453067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3A7F1870-E729-4985-98B0-8F2ED06F78FD}"/>
                </a:ext>
              </a:extLst>
            </p:cNvPr>
            <p:cNvSpPr/>
            <p:nvPr/>
          </p:nvSpPr>
          <p:spPr>
            <a:xfrm>
              <a:off x="2327264" y="-1673236"/>
              <a:ext cx="13633472" cy="1363347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D2592C60-ABE1-4D43-8EFF-62A0BAF3ED1D}"/>
              </a:ext>
            </a:extLst>
          </p:cNvPr>
          <p:cNvSpPr txBox="1"/>
          <p:nvPr/>
        </p:nvSpPr>
        <p:spPr>
          <a:xfrm flipH="1">
            <a:off x="2939143" y="3820061"/>
            <a:ext cx="12409714" cy="2646878"/>
          </a:xfrm>
          <a:prstGeom prst="rect">
            <a:avLst/>
          </a:prstGeom>
          <a:noFill/>
        </p:spPr>
        <p:txBody>
          <a:bodyPr wrap="square" rtlCol="0">
            <a:spAutoFit/>
          </a:bodyPr>
          <a:lstStyle/>
          <a:p>
            <a:pPr algn="ctr">
              <a:spcBef>
                <a:spcPts val="1200"/>
              </a:spcBef>
            </a:pPr>
            <a:r>
              <a:rPr lang="en-US" altLang="zh-CN" sz="1660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rPr>
              <a:t>Thanks!</a:t>
            </a:r>
            <a:endParaRPr lang="en-US" altLang="zh-CN" sz="85700" dirty="0">
              <a:solidFill>
                <a:schemeClr val="tx1">
                  <a:lumMod val="85000"/>
                  <a:lumOff val="15000"/>
                </a:schemeClr>
              </a:solidFill>
              <a:latin typeface="Impact" panose="020B0806030902050204" pitchFamily="34" charset="0"/>
              <a:ea typeface="Permanent Marker" panose="02000000000000000000" pitchFamily="2" charset="0"/>
              <a:cs typeface="Poppins ExtraBold" panose="00000900000000000000" pitchFamily="50" charset="0"/>
            </a:endParaRPr>
          </a:p>
        </p:txBody>
      </p:sp>
      <p:grpSp>
        <p:nvGrpSpPr>
          <p:cNvPr id="12" name="Group 35">
            <a:extLst>
              <a:ext uri="{FF2B5EF4-FFF2-40B4-BE49-F238E27FC236}">
                <a16:creationId xmlns:a16="http://schemas.microsoft.com/office/drawing/2014/main" id="{CAF177F1-277E-247C-EA20-0784AEF0AD33}"/>
              </a:ext>
            </a:extLst>
          </p:cNvPr>
          <p:cNvGrpSpPr/>
          <p:nvPr/>
        </p:nvGrpSpPr>
        <p:grpSpPr>
          <a:xfrm>
            <a:off x="8670778" y="827980"/>
            <a:ext cx="946443" cy="988628"/>
            <a:chOff x="8177212" y="4122944"/>
            <a:chExt cx="1933576" cy="2019760"/>
          </a:xfrm>
        </p:grpSpPr>
        <p:sp>
          <p:nvSpPr>
            <p:cNvPr id="13" name="Freeform 36">
              <a:extLst>
                <a:ext uri="{FF2B5EF4-FFF2-40B4-BE49-F238E27FC236}">
                  <a16:creationId xmlns:a16="http://schemas.microsoft.com/office/drawing/2014/main" id="{BB9EB577-9DB3-186D-8E4B-528562CE6CCF}"/>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 name="Freeform 37">
              <a:extLst>
                <a:ext uri="{FF2B5EF4-FFF2-40B4-BE49-F238E27FC236}">
                  <a16:creationId xmlns:a16="http://schemas.microsoft.com/office/drawing/2014/main" id="{20EDC408-E69C-1BF2-81F0-72FAAD7B08AD}"/>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5" name="Freeform 38">
              <a:extLst>
                <a:ext uri="{FF2B5EF4-FFF2-40B4-BE49-F238E27FC236}">
                  <a16:creationId xmlns:a16="http://schemas.microsoft.com/office/drawing/2014/main" id="{DA21A84E-59AC-7810-6CDD-7EA4C121CB20}"/>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17" name="TextBox 16">
            <a:extLst>
              <a:ext uri="{FF2B5EF4-FFF2-40B4-BE49-F238E27FC236}">
                <a16:creationId xmlns:a16="http://schemas.microsoft.com/office/drawing/2014/main" id="{97CDB0C4-AC19-35D8-9732-A8040E16EEF2}"/>
              </a:ext>
            </a:extLst>
          </p:cNvPr>
          <p:cNvSpPr txBox="1"/>
          <p:nvPr/>
        </p:nvSpPr>
        <p:spPr>
          <a:xfrm>
            <a:off x="7546943" y="9255885"/>
            <a:ext cx="3194113" cy="307777"/>
          </a:xfrm>
          <a:prstGeom prst="rect">
            <a:avLst/>
          </a:prstGeom>
          <a:noFill/>
        </p:spPr>
        <p:txBody>
          <a:bodyPr wrap="square" rtlCol="0">
            <a:spAutoFit/>
          </a:bodyPr>
          <a:lstStyle/>
          <a:p>
            <a:pPr algn="ctr"/>
            <a:r>
              <a:rPr lang="en-US" altLang="zh-CN" sz="1400">
                <a:solidFill>
                  <a:schemeClr val="bg1">
                    <a:lumMod val="65000"/>
                  </a:schemeClr>
                </a:solidFill>
                <a:latin typeface="+mn-lt"/>
              </a:rPr>
              <a:t>©2022 MSLIDES Copyright</a:t>
            </a:r>
            <a:endParaRPr lang="zh-CN" altLang="en-US" sz="1400">
              <a:solidFill>
                <a:schemeClr val="bg1">
                  <a:lumMod val="65000"/>
                </a:schemeClr>
              </a:solidFill>
              <a:latin typeface="+mn-lt"/>
            </a:endParaRPr>
          </a:p>
        </p:txBody>
      </p:sp>
    </p:spTree>
    <p:extLst>
      <p:ext uri="{BB962C8B-B14F-4D97-AF65-F5344CB8AC3E}">
        <p14:creationId xmlns:p14="http://schemas.microsoft.com/office/powerpoint/2010/main" val="2518501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 presetClass="entr" presetSubtype="1" decel="10000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1000" fill="hold"/>
                                        <p:tgtEl>
                                          <p:spTgt spid="12"/>
                                        </p:tgtEl>
                                        <p:attrNameLst>
                                          <p:attrName>ppt_x</p:attrName>
                                        </p:attrNameLst>
                                      </p:cBhvr>
                                      <p:tavLst>
                                        <p:tav tm="0">
                                          <p:val>
                                            <p:strVal val="#ppt_x"/>
                                          </p:val>
                                        </p:tav>
                                        <p:tav tm="100000">
                                          <p:val>
                                            <p:strVal val="#ppt_x"/>
                                          </p:val>
                                        </p:tav>
                                      </p:tavLst>
                                    </p:anim>
                                    <p:anim calcmode="lin" valueType="num">
                                      <p:cBhvr additive="base">
                                        <p:cTn id="14" dur="1000" fill="hold"/>
                                        <p:tgtEl>
                                          <p:spTgt spid="12"/>
                                        </p:tgtEl>
                                        <p:attrNameLst>
                                          <p:attrName>ppt_y</p:attrName>
                                        </p:attrNameLst>
                                      </p:cBhvr>
                                      <p:tavLst>
                                        <p:tav tm="0">
                                          <p:val>
                                            <p:strVal val="0-#ppt_h/2"/>
                                          </p:val>
                                        </p:tav>
                                        <p:tav tm="100000">
                                          <p:val>
                                            <p:strVal val="#ppt_y"/>
                                          </p:val>
                                        </p:tav>
                                      </p:tavLst>
                                    </p:anim>
                                  </p:childTnLst>
                                </p:cTn>
                              </p:par>
                              <p:par>
                                <p:cTn id="15" presetID="2" presetClass="entr" presetSubtype="4" decel="100000"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1000" fill="hold"/>
                                        <p:tgtEl>
                                          <p:spTgt spid="17"/>
                                        </p:tgtEl>
                                        <p:attrNameLst>
                                          <p:attrName>ppt_x</p:attrName>
                                        </p:attrNameLst>
                                      </p:cBhvr>
                                      <p:tavLst>
                                        <p:tav tm="0">
                                          <p:val>
                                            <p:strVal val="#ppt_x"/>
                                          </p:val>
                                        </p:tav>
                                        <p:tav tm="100000">
                                          <p:val>
                                            <p:strVal val="#ppt_x"/>
                                          </p:val>
                                        </p:tav>
                                      </p:tavLst>
                                    </p:anim>
                                    <p:anim calcmode="lin" valueType="num">
                                      <p:cBhvr additive="base">
                                        <p:cTn id="18" dur="1000" fill="hold"/>
                                        <p:tgtEl>
                                          <p:spTgt spid="1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0" presetClass="entr" presetSubtype="0" fill="hold" grpId="0" nodeType="afterEffect">
                                  <p:stCondLst>
                                    <p:cond delay="0"/>
                                  </p:stCondLst>
                                  <p:iterate type="lt">
                                    <p:tmPct val="3000"/>
                                  </p:iterate>
                                  <p:childTnLst>
                                    <p:set>
                                      <p:cBhvr>
                                        <p:cTn id="21" dur="750" fill="hold">
                                          <p:stCondLst>
                                            <p:cond delay="0"/>
                                          </p:stCondLst>
                                        </p:cTn>
                                        <p:tgtEl>
                                          <p:spTgt spid="24"/>
                                        </p:tgtEl>
                                        <p:attrNameLst>
                                          <p:attrName>style.visibility</p:attrName>
                                        </p:attrNameLst>
                                      </p:cBhvr>
                                      <p:to>
                                        <p:strVal val="visible"/>
                                      </p:to>
                                    </p:set>
                                    <p:anim to="" calcmode="lin" valueType="num">
                                      <p:cBhvr>
                                        <p:cTn id="22" dur="750" fill="hold">
                                          <p:stCondLst>
                                            <p:cond delay="0"/>
                                          </p:stCondLst>
                                        </p:cTn>
                                        <p:tgtEl>
                                          <p:spTgt spid="24"/>
                                        </p:tgtEl>
                                        <p:attrNameLst>
                                          <p:attrName>ppt_x</p:attrName>
                                        </p:attrNameLst>
                                      </p:cBhvr>
                                      <p:tavLst>
                                        <p:tav tm="0" fmla="#ppt_x+#ppt_w*((1.5-1.5*$)^3-(1.5-1.5*$)^2)">
                                          <p:val>
                                            <p:strVal val="0"/>
                                          </p:val>
                                        </p:tav>
                                        <p:tav tm="100000">
                                          <p:val>
                                            <p:strVal val="1"/>
                                          </p:val>
                                        </p:tav>
                                      </p:tavLst>
                                    </p:anim>
                                    <p:animEffect filter="fade">
                                      <p:cBhvr>
                                        <p:cTn id="23" dur="750">
                                          <p:stCondLst>
                                            <p:cond delay="0"/>
                                          </p:stCondLst>
                                        </p:cTn>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1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Impact" panose="020B0806030902050204" pitchFamily="34" charset="0"/>
              </a:rPr>
              <a:t>Credits</a:t>
            </a:r>
            <a:endParaRPr lang="en-US" sz="4400">
              <a:latin typeface="Impact" panose="020B0806030902050204" pitchFamily="34"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Impact" panose="020B0806030902050204" pitchFamily="34"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Fonts</a:t>
            </a:r>
            <a:endParaRPr lang="en-US" sz="4400">
              <a:latin typeface="Impact" panose="020B0806030902050204" pitchFamily="34"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Diagrams and Infographics</a:t>
            </a:r>
            <a:endParaRPr lang="en-US" sz="4400">
              <a:latin typeface="Impact" panose="020B0806030902050204" pitchFamily="34"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Diamond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Freeform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Freeform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Freeform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DC90A298-F708-C7B9-1DEA-B699701D8EF4}"/>
              </a:ext>
            </a:extLst>
          </p:cNvPr>
          <p:cNvSpPr>
            <a:spLocks noGrp="1"/>
          </p:cNvSpPr>
          <p:nvPr>
            <p:ph type="pic" sz="quarter" idx="10"/>
          </p:nvPr>
        </p:nvSpPr>
        <p:spPr/>
      </p:sp>
      <p:sp>
        <p:nvSpPr>
          <p:cNvPr id="3" name="Freeform: Shape 2">
            <a:extLst>
              <a:ext uri="{FF2B5EF4-FFF2-40B4-BE49-F238E27FC236}">
                <a16:creationId xmlns:a16="http://schemas.microsoft.com/office/drawing/2014/main" id="{D6F52202-29C5-4F51-AD23-36F7E5A51A16}"/>
              </a:ext>
            </a:extLst>
          </p:cNvPr>
          <p:cNvSpPr/>
          <p:nvPr/>
        </p:nvSpPr>
        <p:spPr>
          <a:xfrm flipH="1">
            <a:off x="7792202" y="1"/>
            <a:ext cx="2817486" cy="10286998"/>
          </a:xfrm>
          <a:custGeom>
            <a:avLst/>
            <a:gdLst>
              <a:gd name="connsiteX0" fmla="*/ 2134399 w 2817486"/>
              <a:gd name="connsiteY0" fmla="*/ 0 h 10286998"/>
              <a:gd name="connsiteX1" fmla="*/ 2817486 w 2817486"/>
              <a:gd name="connsiteY1" fmla="*/ 0 h 10286998"/>
              <a:gd name="connsiteX2" fmla="*/ 2704778 w 2817486"/>
              <a:gd name="connsiteY2" fmla="*/ 97629 h 10286998"/>
              <a:gd name="connsiteX3" fmla="*/ 471462 w 2817486"/>
              <a:gd name="connsiteY3" fmla="*/ 5143501 h 10286998"/>
              <a:gd name="connsiteX4" fmla="*/ 2704778 w 2817486"/>
              <a:gd name="connsiteY4" fmla="*/ 10189371 h 10286998"/>
              <a:gd name="connsiteX5" fmla="*/ 2817482 w 2817486"/>
              <a:gd name="connsiteY5" fmla="*/ 10286998 h 10286998"/>
              <a:gd name="connsiteX6" fmla="*/ 2134397 w 2817486"/>
              <a:gd name="connsiteY6" fmla="*/ 10286998 h 10286998"/>
              <a:gd name="connsiteX7" fmla="*/ 2127969 w 2817486"/>
              <a:gd name="connsiteY7" fmla="*/ 10280869 h 10286998"/>
              <a:gd name="connsiteX8" fmla="*/ 0 w 2817486"/>
              <a:gd name="connsiteY8" fmla="*/ 5143501 h 10286998"/>
              <a:gd name="connsiteX9" fmla="*/ 2127969 w 2817486"/>
              <a:gd name="connsiteY9" fmla="*/ 6131 h 1028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7486" h="10286998">
                <a:moveTo>
                  <a:pt x="2134399" y="0"/>
                </a:moveTo>
                <a:lnTo>
                  <a:pt x="2817486" y="0"/>
                </a:lnTo>
                <a:lnTo>
                  <a:pt x="2704778" y="97629"/>
                </a:lnTo>
                <a:cubicBezTo>
                  <a:pt x="1332806" y="1344600"/>
                  <a:pt x="471462" y="3143461"/>
                  <a:pt x="471462" y="5143501"/>
                </a:cubicBezTo>
                <a:cubicBezTo>
                  <a:pt x="471462" y="7143539"/>
                  <a:pt x="1332806" y="8942400"/>
                  <a:pt x="2704778" y="10189371"/>
                </a:cubicBezTo>
                <a:lnTo>
                  <a:pt x="2817482" y="10286998"/>
                </a:lnTo>
                <a:lnTo>
                  <a:pt x="2134397" y="10286998"/>
                </a:lnTo>
                <a:lnTo>
                  <a:pt x="2127969" y="10280869"/>
                </a:lnTo>
                <a:cubicBezTo>
                  <a:pt x="813202" y="8966102"/>
                  <a:pt x="0" y="7149768"/>
                  <a:pt x="0" y="5143501"/>
                </a:cubicBezTo>
                <a:cubicBezTo>
                  <a:pt x="0" y="3137233"/>
                  <a:pt x="813202" y="1320898"/>
                  <a:pt x="2127969" y="61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960210F-FD1B-42D8-9BBC-5BEFB68AA538}"/>
              </a:ext>
            </a:extLst>
          </p:cNvPr>
          <p:cNvSpPr txBox="1"/>
          <p:nvPr/>
        </p:nvSpPr>
        <p:spPr>
          <a:xfrm>
            <a:off x="2790683" y="2717110"/>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01.</a:t>
            </a:r>
          </a:p>
          <a:p>
            <a:pPr>
              <a:spcBef>
                <a:spcPts val="600"/>
              </a:spcBef>
            </a:pPr>
            <a:r>
              <a:rPr lang="en-US" altLang="zh-CN" sz="8000">
                <a:latin typeface="Impact" panose="020B0806030902050204" pitchFamily="34" charset="0"/>
              </a:rPr>
              <a:t>About Our Comany</a:t>
            </a:r>
          </a:p>
        </p:txBody>
      </p:sp>
      <p:sp>
        <p:nvSpPr>
          <p:cNvPr id="6" name="TextBox 5">
            <a:extLst>
              <a:ext uri="{FF2B5EF4-FFF2-40B4-BE49-F238E27FC236}">
                <a16:creationId xmlns:a16="http://schemas.microsoft.com/office/drawing/2014/main" id="{AA061CD8-0054-4A52-B529-AAF23F4ADF3B}"/>
              </a:ext>
            </a:extLst>
          </p:cNvPr>
          <p:cNvSpPr txBox="1"/>
          <p:nvPr/>
        </p:nvSpPr>
        <p:spPr>
          <a:xfrm>
            <a:off x="2790683" y="7142561"/>
            <a:ext cx="5847132" cy="789447"/>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a:t>
            </a:r>
          </a:p>
        </p:txBody>
      </p:sp>
      <p:grpSp>
        <p:nvGrpSpPr>
          <p:cNvPr id="7" name="Group 6">
            <a:extLst>
              <a:ext uri="{FF2B5EF4-FFF2-40B4-BE49-F238E27FC236}">
                <a16:creationId xmlns:a16="http://schemas.microsoft.com/office/drawing/2014/main" id="{944273A7-2085-5136-7B38-638EB049D33F}"/>
              </a:ext>
            </a:extLst>
          </p:cNvPr>
          <p:cNvGrpSpPr/>
          <p:nvPr/>
        </p:nvGrpSpPr>
        <p:grpSpPr>
          <a:xfrm>
            <a:off x="15761971" y="738984"/>
            <a:ext cx="1700528" cy="430887"/>
            <a:chOff x="15761971" y="738984"/>
            <a:chExt cx="1700528" cy="430887"/>
          </a:xfrm>
        </p:grpSpPr>
        <p:sp>
          <p:nvSpPr>
            <p:cNvPr id="8" name="Freeform 25">
              <a:extLst>
                <a:ext uri="{FF2B5EF4-FFF2-40B4-BE49-F238E27FC236}">
                  <a16:creationId xmlns:a16="http://schemas.microsoft.com/office/drawing/2014/main" id="{47D467D6-7EDC-7278-9D3C-B38657DCDCB3}"/>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9" name="TextBox 8">
              <a:extLst>
                <a:ext uri="{FF2B5EF4-FFF2-40B4-BE49-F238E27FC236}">
                  <a16:creationId xmlns:a16="http://schemas.microsoft.com/office/drawing/2014/main" id="{7E3F9B87-2065-C985-B81F-61F9B8134738}"/>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3955567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Maps</a:t>
            </a:r>
            <a:endParaRPr lang="en-US" sz="4400">
              <a:latin typeface="Impact" panose="020B0806030902050204" pitchFamily="34"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1"/>
                </a:solidFill>
                <a:latin typeface="Impact" panose="020B0806030902050204" pitchFamily="34"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5" name="Group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Freeform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Freeform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Freeform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B424911-1AF0-48B8-AFFE-50DBD6A5353C}"/>
              </a:ext>
            </a:extLst>
          </p:cNvPr>
          <p:cNvSpPr txBox="1"/>
          <p:nvPr/>
        </p:nvSpPr>
        <p:spPr>
          <a:xfrm>
            <a:off x="10615080" y="223093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About Our Company</a:t>
            </a:r>
            <a:endParaRPr lang="en-US" sz="6000" b="0">
              <a:latin typeface="Impact" panose="020B0806030902050204" pitchFamily="34" charset="0"/>
            </a:endParaRP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D0224BD-901D-48A4-9DED-EED705C788B4}"/>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5" name="Picture Placeholder 4">
            <a:extLst>
              <a:ext uri="{FF2B5EF4-FFF2-40B4-BE49-F238E27FC236}">
                <a16:creationId xmlns:a16="http://schemas.microsoft.com/office/drawing/2014/main" id="{22C36460-80AA-0AFA-93F1-FD0990A56D56}"/>
              </a:ext>
            </a:extLst>
          </p:cNvPr>
          <p:cNvSpPr>
            <a:spLocks noGrp="1"/>
          </p:cNvSpPr>
          <p:nvPr>
            <p:ph type="pic" sz="quarter" idx="10"/>
          </p:nvPr>
        </p:nvSpPr>
        <p:spPr/>
      </p:sp>
    </p:spTree>
    <p:extLst>
      <p:ext uri="{BB962C8B-B14F-4D97-AF65-F5344CB8AC3E}">
        <p14:creationId xmlns:p14="http://schemas.microsoft.com/office/powerpoint/2010/main" val="4002441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B281ED1-6B58-4CBA-9A6D-E7E1474347A6}"/>
              </a:ext>
            </a:extLst>
          </p:cNvPr>
          <p:cNvSpPr/>
          <p:nvPr/>
        </p:nvSpPr>
        <p:spPr>
          <a:xfrm>
            <a:off x="2946400" y="4172877"/>
            <a:ext cx="12395200"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20DD1839-92B3-46B1-9646-C2F910419B35}"/>
              </a:ext>
            </a:extLst>
          </p:cNvPr>
          <p:cNvSpPr txBox="1"/>
          <p:nvPr/>
        </p:nvSpPr>
        <p:spPr>
          <a:xfrm>
            <a:off x="7797800" y="7656165"/>
            <a:ext cx="2692400" cy="461665"/>
          </a:xfrm>
          <a:prstGeom prst="rect">
            <a:avLst/>
          </a:prstGeom>
          <a:noFill/>
        </p:spPr>
        <p:txBody>
          <a:bodyPr wrap="square" rtlCol="0">
            <a:spAutoFit/>
          </a:bodyPr>
          <a:lstStyle/>
          <a:p>
            <a:pPr algn="ctr"/>
            <a:r>
              <a:rPr lang="en-US" altLang="zh-CN" sz="2400"/>
              <a:t>— John Smith</a:t>
            </a:r>
            <a:endParaRPr lang="en-US" sz="2400"/>
          </a:p>
        </p:txBody>
      </p:sp>
      <p:grpSp>
        <p:nvGrpSpPr>
          <p:cNvPr id="4" name="Group 3">
            <a:extLst>
              <a:ext uri="{FF2B5EF4-FFF2-40B4-BE49-F238E27FC236}">
                <a16:creationId xmlns:a16="http://schemas.microsoft.com/office/drawing/2014/main" id="{D4054A57-6BE1-4D6E-B8BD-102B9020F84D}"/>
              </a:ext>
            </a:extLst>
          </p:cNvPr>
          <p:cNvGrpSpPr/>
          <p:nvPr/>
        </p:nvGrpSpPr>
        <p:grpSpPr>
          <a:xfrm>
            <a:off x="8584776" y="2424852"/>
            <a:ext cx="1118449" cy="1118448"/>
            <a:chOff x="2895600" y="2424852"/>
            <a:chExt cx="1118449" cy="1118448"/>
          </a:xfrm>
        </p:grpSpPr>
        <p:sp>
          <p:nvSpPr>
            <p:cNvPr id="5" name="Oval 15">
              <a:extLst>
                <a:ext uri="{FF2B5EF4-FFF2-40B4-BE49-F238E27FC236}">
                  <a16:creationId xmlns:a16="http://schemas.microsoft.com/office/drawing/2014/main" id="{135587DB-FB27-4DDC-BC63-BF04EE8A2743}"/>
                </a:ext>
              </a:extLst>
            </p:cNvPr>
            <p:cNvSpPr/>
            <p:nvPr/>
          </p:nvSpPr>
          <p:spPr>
            <a:xfrm>
              <a:off x="2895600" y="2424852"/>
              <a:ext cx="1118449" cy="1118448"/>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6" name="left-quote_56937">
              <a:extLst>
                <a:ext uri="{FF2B5EF4-FFF2-40B4-BE49-F238E27FC236}">
                  <a16:creationId xmlns:a16="http://schemas.microsoft.com/office/drawing/2014/main" id="{28B865B4-C562-4AE4-954E-1A73EBABA997}"/>
                </a:ext>
              </a:extLst>
            </p:cNvPr>
            <p:cNvSpPr>
              <a:spLocks noChangeAspect="1"/>
            </p:cNvSpPr>
            <p:nvPr/>
          </p:nvSpPr>
          <p:spPr bwMode="auto">
            <a:xfrm>
              <a:off x="3170769"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bg1"/>
            </a:solidFill>
            <a:ln>
              <a:noFill/>
            </a:ln>
          </p:spPr>
        </p:sp>
      </p:grpSp>
    </p:spTree>
    <p:extLst>
      <p:ext uri="{BB962C8B-B14F-4D97-AF65-F5344CB8AC3E}">
        <p14:creationId xmlns:p14="http://schemas.microsoft.com/office/powerpoint/2010/main" val="1137353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500"/>
                                  </p:iterate>
                                  <p:childTnLst>
                                    <p:set>
                                      <p:cBhvr>
                                        <p:cTn id="12" dur="750" fill="hold">
                                          <p:stCondLst>
                                            <p:cond delay="0"/>
                                          </p:stCondLst>
                                        </p:cTn>
                                        <p:tgtEl>
                                          <p:spTgt spid="2"/>
                                        </p:tgtEl>
                                        <p:attrNameLst>
                                          <p:attrName>style.visibility</p:attrName>
                                        </p:attrNameLst>
                                      </p:cBhvr>
                                      <p:to>
                                        <p:strVal val="visible"/>
                                      </p:to>
                                    </p:set>
                                    <p:anim to="" calcmode="lin" valueType="num">
                                      <p:cBhvr>
                                        <p:cTn id="13"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2"/>
                                        </p:tgtEl>
                                      </p:cBhvr>
                                    </p:animEffect>
                                  </p:childTnLst>
                                </p:cTn>
                              </p:par>
                            </p:childTnLst>
                          </p:cTn>
                        </p:par>
                        <p:par>
                          <p:cTn id="15" fill="hold">
                            <p:stCondLst>
                              <p:cond delay="1685"/>
                            </p:stCondLst>
                            <p:childTnLst>
                              <p:par>
                                <p:cTn id="16" presetID="10" presetClass="entr" presetSubtype="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82B3A85D-379C-479F-BCE9-47B37B0CECF3}"/>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15DD7B5-B5E5-4272-91EC-EA72D34B1240}"/>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4" name="TextBox 3">
            <a:extLst>
              <a:ext uri="{FF2B5EF4-FFF2-40B4-BE49-F238E27FC236}">
                <a16:creationId xmlns:a16="http://schemas.microsoft.com/office/drawing/2014/main" id="{6661C4E9-5174-421C-8675-0DD77CEA6E16}"/>
              </a:ext>
            </a:extLst>
          </p:cNvPr>
          <p:cNvSpPr txBox="1"/>
          <p:nvPr/>
        </p:nvSpPr>
        <p:spPr>
          <a:xfrm>
            <a:off x="1771228" y="6052654"/>
            <a:ext cx="4972472"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6" name="Picture Placeholder 5">
            <a:extLst>
              <a:ext uri="{FF2B5EF4-FFF2-40B4-BE49-F238E27FC236}">
                <a16:creationId xmlns:a16="http://schemas.microsoft.com/office/drawing/2014/main" id="{F4533C80-4B27-E8A7-D21D-733B77D93A14}"/>
              </a:ext>
            </a:extLst>
          </p:cNvPr>
          <p:cNvSpPr>
            <a:spLocks noGrp="1"/>
          </p:cNvSpPr>
          <p:nvPr>
            <p:ph type="pic" sz="quarter" idx="10"/>
          </p:nvPr>
        </p:nvSpPr>
        <p:spPr/>
      </p:sp>
    </p:spTree>
    <p:extLst>
      <p:ext uri="{BB962C8B-B14F-4D97-AF65-F5344CB8AC3E}">
        <p14:creationId xmlns:p14="http://schemas.microsoft.com/office/powerpoint/2010/main" val="2288875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2D855FC-21DF-6A19-922E-164EA0A04C77}"/>
              </a:ext>
            </a:extLst>
          </p:cNvPr>
          <p:cNvSpPr>
            <a:spLocks noGrp="1"/>
          </p:cNvSpPr>
          <p:nvPr>
            <p:ph type="pic" sz="quarter" idx="10"/>
          </p:nvPr>
        </p:nvSpPr>
        <p:spPr/>
      </p:sp>
      <p:sp>
        <p:nvSpPr>
          <p:cNvPr id="4" name="TextBox 3">
            <a:extLst>
              <a:ext uri="{FF2B5EF4-FFF2-40B4-BE49-F238E27FC236}">
                <a16:creationId xmlns:a16="http://schemas.microsoft.com/office/drawing/2014/main" id="{2D8F48C2-D186-4AAD-A92E-587608A55DA6}"/>
              </a:ext>
            </a:extLst>
          </p:cNvPr>
          <p:cNvSpPr txBox="1"/>
          <p:nvPr/>
        </p:nvSpPr>
        <p:spPr>
          <a:xfrm>
            <a:off x="1751939" y="2737497"/>
            <a:ext cx="4110018" cy="4154984"/>
          </a:xfrm>
          <a:prstGeom prst="rect">
            <a:avLst/>
          </a:prstGeom>
          <a:noFill/>
        </p:spPr>
        <p:txBody>
          <a:bodyPr wrap="square" rtlCol="0">
            <a:spAutoFit/>
          </a:bodyPr>
          <a:lstStyle/>
          <a:p>
            <a:r>
              <a:rPr lang="en-US" sz="6600">
                <a:solidFill>
                  <a:schemeClr val="tx1">
                    <a:lumMod val="85000"/>
                    <a:lumOff val="15000"/>
                  </a:schemeClr>
                </a:solidFill>
                <a:latin typeface="Impact" panose="020B0806030902050204" pitchFamily="34" charset="0"/>
                <a:cs typeface="Rubik Light" panose="00000400000000000000" pitchFamily="2" charset="-79"/>
              </a:rPr>
              <a:t>A picture is worth a thousand words.</a:t>
            </a:r>
            <a:endParaRPr lang="en-ID" sz="6600" dirty="0">
              <a:solidFill>
                <a:schemeClr val="tx1">
                  <a:lumMod val="85000"/>
                  <a:lumOff val="15000"/>
                </a:schemeClr>
              </a:solidFill>
              <a:latin typeface="Impact" panose="020B0806030902050204" pitchFamily="34" charset="0"/>
              <a:cs typeface="Rubik Light" panose="00000400000000000000" pitchFamily="2" charset="-79"/>
            </a:endParaRPr>
          </a:p>
        </p:txBody>
      </p:sp>
      <p:sp>
        <p:nvSpPr>
          <p:cNvPr id="5" name="TextBox 4">
            <a:extLst>
              <a:ext uri="{FF2B5EF4-FFF2-40B4-BE49-F238E27FC236}">
                <a16:creationId xmlns:a16="http://schemas.microsoft.com/office/drawing/2014/main" id="{E8EA670D-785D-4F38-859A-F2CC169B13AD}"/>
              </a:ext>
            </a:extLst>
          </p:cNvPr>
          <p:cNvSpPr txBox="1"/>
          <p:nvPr/>
        </p:nvSpPr>
        <p:spPr>
          <a:xfrm flipH="1">
            <a:off x="1772255" y="7145020"/>
            <a:ext cx="4247544" cy="789447"/>
          </a:xfrm>
          <a:prstGeom prst="rect">
            <a:avLst/>
          </a:prstGeom>
          <a:noFill/>
        </p:spPr>
        <p:txBody>
          <a:bodyPr wrap="square" rtlCol="0">
            <a:spAutoFit/>
          </a:bodyPr>
          <a:lstStyle/>
          <a:p>
            <a:pPr>
              <a:lnSpc>
                <a:spcPct val="150000"/>
              </a:lnSpc>
              <a:spcBef>
                <a:spcPts val="1800"/>
              </a:spcBef>
              <a:buClr>
                <a:schemeClr val="accent1"/>
              </a:buClr>
              <a:defRPr/>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a:t>
            </a:r>
          </a:p>
        </p:txBody>
      </p:sp>
      <p:sp>
        <p:nvSpPr>
          <p:cNvPr id="8" name="Freeform: Shape 7">
            <a:extLst>
              <a:ext uri="{FF2B5EF4-FFF2-40B4-BE49-F238E27FC236}">
                <a16:creationId xmlns:a16="http://schemas.microsoft.com/office/drawing/2014/main" id="{2D241304-3897-6C27-DF04-C48CFF24A897}"/>
              </a:ext>
            </a:extLst>
          </p:cNvPr>
          <p:cNvSpPr/>
          <p:nvPr/>
        </p:nvSpPr>
        <p:spPr>
          <a:xfrm flipH="1">
            <a:off x="5518746" y="1"/>
            <a:ext cx="2817486" cy="10286998"/>
          </a:xfrm>
          <a:custGeom>
            <a:avLst/>
            <a:gdLst>
              <a:gd name="connsiteX0" fmla="*/ 2134399 w 2817486"/>
              <a:gd name="connsiteY0" fmla="*/ 0 h 10286998"/>
              <a:gd name="connsiteX1" fmla="*/ 2817486 w 2817486"/>
              <a:gd name="connsiteY1" fmla="*/ 0 h 10286998"/>
              <a:gd name="connsiteX2" fmla="*/ 2704778 w 2817486"/>
              <a:gd name="connsiteY2" fmla="*/ 97629 h 10286998"/>
              <a:gd name="connsiteX3" fmla="*/ 471462 w 2817486"/>
              <a:gd name="connsiteY3" fmla="*/ 5143501 h 10286998"/>
              <a:gd name="connsiteX4" fmla="*/ 2704778 w 2817486"/>
              <a:gd name="connsiteY4" fmla="*/ 10189371 h 10286998"/>
              <a:gd name="connsiteX5" fmla="*/ 2817482 w 2817486"/>
              <a:gd name="connsiteY5" fmla="*/ 10286998 h 10286998"/>
              <a:gd name="connsiteX6" fmla="*/ 2134397 w 2817486"/>
              <a:gd name="connsiteY6" fmla="*/ 10286998 h 10286998"/>
              <a:gd name="connsiteX7" fmla="*/ 2127969 w 2817486"/>
              <a:gd name="connsiteY7" fmla="*/ 10280869 h 10286998"/>
              <a:gd name="connsiteX8" fmla="*/ 0 w 2817486"/>
              <a:gd name="connsiteY8" fmla="*/ 5143501 h 10286998"/>
              <a:gd name="connsiteX9" fmla="*/ 2127969 w 2817486"/>
              <a:gd name="connsiteY9" fmla="*/ 6131 h 1028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7486" h="10286998">
                <a:moveTo>
                  <a:pt x="2134399" y="0"/>
                </a:moveTo>
                <a:lnTo>
                  <a:pt x="2817486" y="0"/>
                </a:lnTo>
                <a:lnTo>
                  <a:pt x="2704778" y="97629"/>
                </a:lnTo>
                <a:cubicBezTo>
                  <a:pt x="1332806" y="1344600"/>
                  <a:pt x="471462" y="3143461"/>
                  <a:pt x="471462" y="5143501"/>
                </a:cubicBezTo>
                <a:cubicBezTo>
                  <a:pt x="471462" y="7143539"/>
                  <a:pt x="1332806" y="8942400"/>
                  <a:pt x="2704778" y="10189371"/>
                </a:cubicBezTo>
                <a:lnTo>
                  <a:pt x="2817482" y="10286998"/>
                </a:lnTo>
                <a:lnTo>
                  <a:pt x="2134397" y="10286998"/>
                </a:lnTo>
                <a:lnTo>
                  <a:pt x="2127969" y="10280869"/>
                </a:lnTo>
                <a:cubicBezTo>
                  <a:pt x="813202" y="8966102"/>
                  <a:pt x="0" y="7149768"/>
                  <a:pt x="0" y="5143501"/>
                </a:cubicBezTo>
                <a:cubicBezTo>
                  <a:pt x="0" y="3137233"/>
                  <a:pt x="813202" y="1320898"/>
                  <a:pt x="2127969" y="61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7" name="Group 6">
            <a:extLst>
              <a:ext uri="{FF2B5EF4-FFF2-40B4-BE49-F238E27FC236}">
                <a16:creationId xmlns:a16="http://schemas.microsoft.com/office/drawing/2014/main" id="{BABE774F-77C6-7FDC-EB3B-75BDBB48617A}"/>
              </a:ext>
            </a:extLst>
          </p:cNvPr>
          <p:cNvGrpSpPr/>
          <p:nvPr/>
        </p:nvGrpSpPr>
        <p:grpSpPr>
          <a:xfrm>
            <a:off x="15761971" y="738984"/>
            <a:ext cx="1700528" cy="430887"/>
            <a:chOff x="15761971" y="738984"/>
            <a:chExt cx="1700528" cy="430887"/>
          </a:xfrm>
        </p:grpSpPr>
        <p:sp>
          <p:nvSpPr>
            <p:cNvPr id="9" name="Freeform 25">
              <a:extLst>
                <a:ext uri="{FF2B5EF4-FFF2-40B4-BE49-F238E27FC236}">
                  <a16:creationId xmlns:a16="http://schemas.microsoft.com/office/drawing/2014/main" id="{044D56D5-82FE-AB39-2C40-289B0C6D5842}"/>
                </a:ext>
              </a:extLst>
            </p:cNvPr>
            <p:cNvSpPr/>
            <p:nvPr userDrawn="1"/>
          </p:nvSpPr>
          <p:spPr>
            <a:xfrm>
              <a:off x="17045077" y="745708"/>
              <a:ext cx="417422" cy="41743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10" name="TextBox 9">
              <a:extLst>
                <a:ext uri="{FF2B5EF4-FFF2-40B4-BE49-F238E27FC236}">
                  <a16:creationId xmlns:a16="http://schemas.microsoft.com/office/drawing/2014/main" id="{CC19D708-C22F-4F56-484C-5827F4C4C9DE}"/>
                </a:ext>
              </a:extLst>
            </p:cNvPr>
            <p:cNvSpPr txBox="1"/>
            <p:nvPr userDrawn="1"/>
          </p:nvSpPr>
          <p:spPr>
            <a:xfrm>
              <a:off x="15761971" y="738984"/>
              <a:ext cx="1233526"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1857516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402"/>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2" presetClass="entr" presetSubtype="2" decel="10000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1+#ppt_w/2"/>
                                          </p:val>
                                        </p:tav>
                                        <p:tav tm="100000">
                                          <p:val>
                                            <p:strVal val="#ppt_x"/>
                                          </p:val>
                                        </p:tav>
                                      </p:tavLst>
                                    </p:anim>
                                    <p:anim calcmode="lin" valueType="num">
                                      <p:cBhvr additive="base">
                                        <p:cTn id="16"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CB5F98F-5A36-4859-8EA1-BEF59420F7AB}"/>
              </a:ext>
            </a:extLst>
          </p:cNvPr>
          <p:cNvGrpSpPr/>
          <p:nvPr/>
        </p:nvGrpSpPr>
        <p:grpSpPr>
          <a:xfrm>
            <a:off x="1894480" y="6629400"/>
            <a:ext cx="4099461" cy="1837538"/>
            <a:chOff x="1783179" y="6781800"/>
            <a:chExt cx="4099461" cy="1837538"/>
          </a:xfrm>
        </p:grpSpPr>
        <p:sp>
          <p:nvSpPr>
            <p:cNvPr id="3" name="TextBox 2">
              <a:extLst>
                <a:ext uri="{FF2B5EF4-FFF2-40B4-BE49-F238E27FC236}">
                  <a16:creationId xmlns:a16="http://schemas.microsoft.com/office/drawing/2014/main" id="{C6A29213-29A3-4EB6-938A-34951FAB893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A14307A-7D13-491D-8EE9-931CED1C6B2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2939C0E7-3AE9-44BA-9C83-B6E857DC8482}"/>
              </a:ext>
            </a:extLst>
          </p:cNvPr>
          <p:cNvGrpSpPr/>
          <p:nvPr/>
        </p:nvGrpSpPr>
        <p:grpSpPr>
          <a:xfrm>
            <a:off x="7094269" y="6629400"/>
            <a:ext cx="4099461" cy="1837538"/>
            <a:chOff x="1783179" y="6781800"/>
            <a:chExt cx="4099461" cy="1837538"/>
          </a:xfrm>
        </p:grpSpPr>
        <p:sp>
          <p:nvSpPr>
            <p:cNvPr id="6" name="TextBox 5">
              <a:extLst>
                <a:ext uri="{FF2B5EF4-FFF2-40B4-BE49-F238E27FC236}">
                  <a16:creationId xmlns:a16="http://schemas.microsoft.com/office/drawing/2014/main" id="{4E596CF5-DD9B-4E2B-8557-8CD12ED4885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940476E-4A2C-44C3-9A61-27E748BEABB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E0C429C1-77BA-4062-94F6-B4AAC1E2C114}"/>
              </a:ext>
            </a:extLst>
          </p:cNvPr>
          <p:cNvGrpSpPr/>
          <p:nvPr/>
        </p:nvGrpSpPr>
        <p:grpSpPr>
          <a:xfrm>
            <a:off x="12294058" y="6629400"/>
            <a:ext cx="4099461" cy="1837538"/>
            <a:chOff x="1783179" y="6781800"/>
            <a:chExt cx="4099461" cy="1837538"/>
          </a:xfrm>
        </p:grpSpPr>
        <p:sp>
          <p:nvSpPr>
            <p:cNvPr id="9" name="TextBox 8">
              <a:extLst>
                <a:ext uri="{FF2B5EF4-FFF2-40B4-BE49-F238E27FC236}">
                  <a16:creationId xmlns:a16="http://schemas.microsoft.com/office/drawing/2014/main" id="{A0CE855F-E338-41E2-B44E-931ED9DEE8A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5326430-221E-4420-8BA7-1C06EE3A4B6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9ADBD748-304B-426B-9527-09A3D1D70FF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Team Members</a:t>
            </a:r>
            <a:endParaRPr lang="en-US" sz="6000">
              <a:latin typeface="Impact" panose="020B0806030902050204" pitchFamily="34" charset="0"/>
            </a:endParaRPr>
          </a:p>
        </p:txBody>
      </p:sp>
      <p:sp>
        <p:nvSpPr>
          <p:cNvPr id="15" name="Picture Placeholder 14">
            <a:extLst>
              <a:ext uri="{FF2B5EF4-FFF2-40B4-BE49-F238E27FC236}">
                <a16:creationId xmlns:a16="http://schemas.microsoft.com/office/drawing/2014/main" id="{0EAAA4FA-FCBC-8431-E72C-4B8E8B052E08}"/>
              </a:ext>
            </a:extLst>
          </p:cNvPr>
          <p:cNvSpPr>
            <a:spLocks noGrp="1"/>
          </p:cNvSpPr>
          <p:nvPr>
            <p:ph type="pic" sz="quarter" idx="10"/>
          </p:nvPr>
        </p:nvSpPr>
        <p:spPr/>
      </p:sp>
      <p:sp>
        <p:nvSpPr>
          <p:cNvPr id="16" name="Picture Placeholder 15">
            <a:extLst>
              <a:ext uri="{FF2B5EF4-FFF2-40B4-BE49-F238E27FC236}">
                <a16:creationId xmlns:a16="http://schemas.microsoft.com/office/drawing/2014/main" id="{56BBB403-E4A1-4EBA-8FB0-0C57E33C7B40}"/>
              </a:ext>
            </a:extLst>
          </p:cNvPr>
          <p:cNvSpPr>
            <a:spLocks noGrp="1"/>
          </p:cNvSpPr>
          <p:nvPr>
            <p:ph type="pic" sz="quarter" idx="11"/>
          </p:nvPr>
        </p:nvSpPr>
        <p:spPr/>
      </p:sp>
      <p:sp>
        <p:nvSpPr>
          <p:cNvPr id="17" name="Picture Placeholder 16">
            <a:extLst>
              <a:ext uri="{FF2B5EF4-FFF2-40B4-BE49-F238E27FC236}">
                <a16:creationId xmlns:a16="http://schemas.microsoft.com/office/drawing/2014/main" id="{AAD31711-7E50-DCCB-7460-4E7BF2B28BB0}"/>
              </a:ext>
            </a:extLst>
          </p:cNvPr>
          <p:cNvSpPr>
            <a:spLocks noGrp="1"/>
          </p:cNvSpPr>
          <p:nvPr>
            <p:ph type="pic" sz="quarter" idx="12"/>
          </p:nvPr>
        </p:nvSpPr>
        <p:spPr/>
      </p:sp>
    </p:spTree>
    <p:extLst>
      <p:ext uri="{BB962C8B-B14F-4D97-AF65-F5344CB8AC3E}">
        <p14:creationId xmlns:p14="http://schemas.microsoft.com/office/powerpoint/2010/main" val="1163834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043"/>
                            </p:stCondLst>
                            <p:childTnLst>
                              <p:par>
                                <p:cTn id="10" presetID="53" presetClass="entr" presetSubtype="16"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1000" fill="hold"/>
                                        <p:tgtEl>
                                          <p:spTgt spid="15"/>
                                        </p:tgtEl>
                                        <p:attrNameLst>
                                          <p:attrName>ppt_w</p:attrName>
                                        </p:attrNameLst>
                                      </p:cBhvr>
                                      <p:tavLst>
                                        <p:tav tm="0">
                                          <p:val>
                                            <p:fltVal val="0"/>
                                          </p:val>
                                        </p:tav>
                                        <p:tav tm="100000">
                                          <p:val>
                                            <p:strVal val="#ppt_w"/>
                                          </p:val>
                                        </p:tav>
                                      </p:tavLst>
                                    </p:anim>
                                    <p:anim calcmode="lin" valueType="num">
                                      <p:cBhvr>
                                        <p:cTn id="13" dur="1000" fill="hold"/>
                                        <p:tgtEl>
                                          <p:spTgt spid="15"/>
                                        </p:tgtEl>
                                        <p:attrNameLst>
                                          <p:attrName>ppt_h</p:attrName>
                                        </p:attrNameLst>
                                      </p:cBhvr>
                                      <p:tavLst>
                                        <p:tav tm="0">
                                          <p:val>
                                            <p:fltVal val="0"/>
                                          </p:val>
                                        </p:tav>
                                        <p:tav tm="100000">
                                          <p:val>
                                            <p:strVal val="#ppt_h"/>
                                          </p:val>
                                        </p:tav>
                                      </p:tavLst>
                                    </p:anim>
                                    <p:animEffect transition="in" filter="fade">
                                      <p:cBhvr>
                                        <p:cTn id="14" dur="1000"/>
                                        <p:tgtEl>
                                          <p:spTgt spid="15"/>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2043"/>
                            </p:stCondLst>
                            <p:childTnLst>
                              <p:par>
                                <p:cTn id="20" presetID="53" presetClass="entr" presetSubtype="16"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3043"/>
                            </p:stCondLst>
                            <p:childTnLst>
                              <p:par>
                                <p:cTn id="30" presetID="53" presetClass="entr" presetSubtype="16"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p:cTn id="32" dur="1000" fill="hold"/>
                                        <p:tgtEl>
                                          <p:spTgt spid="17"/>
                                        </p:tgtEl>
                                        <p:attrNameLst>
                                          <p:attrName>ppt_w</p:attrName>
                                        </p:attrNameLst>
                                      </p:cBhvr>
                                      <p:tavLst>
                                        <p:tav tm="0">
                                          <p:val>
                                            <p:fltVal val="0"/>
                                          </p:val>
                                        </p:tav>
                                        <p:tav tm="100000">
                                          <p:val>
                                            <p:strVal val="#ppt_w"/>
                                          </p:val>
                                        </p:tav>
                                      </p:tavLst>
                                    </p:anim>
                                    <p:anim calcmode="lin" valueType="num">
                                      <p:cBhvr>
                                        <p:cTn id="33" dur="1000" fill="hold"/>
                                        <p:tgtEl>
                                          <p:spTgt spid="17"/>
                                        </p:tgtEl>
                                        <p:attrNameLst>
                                          <p:attrName>ppt_h</p:attrName>
                                        </p:attrNameLst>
                                      </p:cBhvr>
                                      <p:tavLst>
                                        <p:tav tm="0">
                                          <p:val>
                                            <p:fltVal val="0"/>
                                          </p:val>
                                        </p:tav>
                                        <p:tav tm="100000">
                                          <p:val>
                                            <p:strVal val="#ppt_h"/>
                                          </p:val>
                                        </p:tav>
                                      </p:tavLst>
                                    </p:anim>
                                    <p:animEffect transition="in" filter="fade">
                                      <p:cBhvr>
                                        <p:cTn id="34" dur="1000"/>
                                        <p:tgtEl>
                                          <p:spTgt spid="17"/>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theme/theme1.xml><?xml version="1.0" encoding="utf-8"?>
<a:theme xmlns:a="http://schemas.openxmlformats.org/drawingml/2006/main" name="Simplicity theme">
  <a:themeElements>
    <a:clrScheme name="2-gradient 01 bright">
      <a:dk1>
        <a:srgbClr val="000000"/>
      </a:dk1>
      <a:lt1>
        <a:srgbClr val="FFFFFF"/>
      </a:lt1>
      <a:dk2>
        <a:srgbClr val="1A1A1A"/>
      </a:dk2>
      <a:lt2>
        <a:srgbClr val="EFEFEF"/>
      </a:lt2>
      <a:accent1>
        <a:srgbClr val="FF0000"/>
      </a:accent1>
      <a:accent2>
        <a:srgbClr val="EB0000"/>
      </a:accent2>
      <a:accent3>
        <a:srgbClr val="D70000"/>
      </a:accent3>
      <a:accent4>
        <a:srgbClr val="C00000"/>
      </a:accent4>
      <a:accent5>
        <a:srgbClr val="A50003"/>
      </a:accent5>
      <a:accent6>
        <a:srgbClr val="8A0006"/>
      </a:accent6>
      <a:hlink>
        <a:srgbClr val="FF0000"/>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408686</TotalTime>
  <Words>3292</Words>
  <Application>Microsoft Office PowerPoint</Application>
  <PresentationFormat>Custom</PresentationFormat>
  <Paragraphs>276</Paragraphs>
  <Slides>41</Slides>
  <Notes>5</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41</vt:i4>
      </vt:variant>
    </vt:vector>
  </HeadingPairs>
  <TitlesOfParts>
    <vt:vector size="48" baseType="lpstr">
      <vt:lpstr>Microsoft YaHei Light</vt:lpstr>
      <vt:lpstr>Microsoft YaHei UI</vt:lpstr>
      <vt:lpstr>Arial</vt:lpstr>
      <vt:lpstr>Impact</vt:lpstr>
      <vt:lpstr>Outfit</vt:lpstr>
      <vt:lpstr>Outfit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6000</cp:revision>
  <dcterms:created xsi:type="dcterms:W3CDTF">2015-11-23T02:03:38Z</dcterms:created>
  <dcterms:modified xsi:type="dcterms:W3CDTF">2022-05-04T07:36:58Z</dcterms:modified>
</cp:coreProperties>
</file>